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1066" r:id="rId2"/>
    <p:sldId id="1067" r:id="rId3"/>
    <p:sldId id="1068" r:id="rId4"/>
    <p:sldId id="1069" r:id="rId5"/>
    <p:sldId id="1070" r:id="rId6"/>
    <p:sldId id="1071" r:id="rId7"/>
    <p:sldId id="1072" r:id="rId8"/>
    <p:sldId id="1073" r:id="rId9"/>
    <p:sldId id="10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DC50E-EF89-411E-ADB8-16445D45FCDB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42AF0-656A-4B92-89EE-27F892C1A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737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4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14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8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948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CA3B24-CE73-47BC-A124-8F192E0739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069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8F80-C029-4E08-A658-15C4804F0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029DB-19CD-45B9-9DB0-145F40B95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890E0-3E79-458C-9454-FBE7735A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D57B4-0FD2-4835-88EC-95263393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9C2EA-AAC3-42AD-946E-8E444088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86F7-3154-4BE8-9510-C9099B77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6A09EB-AED1-400C-98FC-BA1284E56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3C979-F09B-4CE6-9E40-7424F85E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02E40-0CF9-41FA-AC55-C48B4A62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4FD96-84D7-4713-A718-6AD08AF1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6D81A5-70C7-4DBA-B9C3-CE130B765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FA84E-4670-4D64-91AD-A96B6C05A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F76A0-01E1-48AE-A1F0-AE03FE84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8E144-1D46-4B76-91EE-7BAB9A1E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2DDD3-B042-4588-BE9E-D0A03B2C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B63FE-97FE-40C0-8B3F-E234452C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83245-2AF7-400E-A755-8C7DD11CF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F2E0B-904E-4873-8D42-D57AE8ACC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92E4E-26BA-4608-BA10-80AE9D34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6EDF5-5971-4E55-9CF9-248C675C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8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FC3F1-37C9-4974-9EFB-230F8B8DB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A0145-7439-4BDA-A6CA-EF74526BC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4DBC7-CAE2-44B1-9BD3-9907E030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1E76-1001-4A84-ABDA-CAB7C6000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20BED-8802-4376-AFD9-80710BBF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BC70E-BCC8-4209-9A8C-1F0D98F59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87416-F2A8-49C1-B126-7313E4BC3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20E87-4562-4A87-818B-2C175E436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58876-C997-4A51-A7A5-B4C08B68B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E4424-299F-4B34-B45F-7B93CBAC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AB861-ACCA-4C5A-9A1F-60B41D45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6B92C-08E9-40BB-BB34-6C61CA935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A7089-60BD-40F2-AFBC-0115EE613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ED585-A86F-4A28-BEDF-1F4E467BD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B117A-8E2E-47C0-ABB4-DC2228C9F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270227-9F02-4A67-86F2-631D6A208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2E914-816B-40AF-8162-FD153BD2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543F2-B2CC-4484-9773-77452814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D87D23-987A-47A1-A0DD-F32D3B35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4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C968-9744-40F7-AFCF-34EB58A1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61A9F-19F6-4597-B970-9D9429CC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E20C7-2D49-4556-9BE5-1B3D9D6F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8E625-B0FE-4651-A8FB-185075AC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3A7BAE-DEAD-412B-B443-FA9EFF9A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5FBED2-8365-4A38-97F1-F2CCB6B7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C1F2A-76F3-4A31-8166-3EB92EE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6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F41B6-2B1E-4416-95F4-ED1589B7A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08494-1AE6-4D2D-A20A-DAFAC1C78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0C215-4F43-4EFD-BF91-FA3EC30FF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50C48-6613-429B-B119-D3EC08C7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43989-B34C-4876-A598-3AF45CD5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76684-5A7B-49F0-97A2-DB36A204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96C53-33E8-432A-8F58-2D305930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C92F5-70DC-4D18-B350-1CA807E7E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BA770-44AA-45FB-B7BA-4DC513EFA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72722-768A-460B-96D4-FE98F2D3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ED9AD-E22F-46FC-AA80-FCB3D6303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3BBB-0424-4F26-ADF5-E0709F68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5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FC5BC-F23E-46A7-99A0-A1A49F1C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EB754-5F3B-483A-9E06-536269880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BFA3F-FB98-4E09-8844-6C8078A3D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25DDE-B497-4517-88BA-77255048E3B3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4696D-AEFD-404F-B297-BB063118A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291F0-DB44-40D7-9A07-6DDAB9327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786E9-CFCE-459B-9EAF-CB6C761E3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5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A0A812-5012-D749-D2E9-87C13992453B}"/>
              </a:ext>
            </a:extLst>
          </p:cNvPr>
          <p:cNvSpPr txBox="1"/>
          <p:nvPr/>
        </p:nvSpPr>
        <p:spPr>
          <a:xfrm>
            <a:off x="-1" y="2032754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Adjutant’s Briefing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3F01A0-848D-DA51-FB71-310936279DEB}"/>
              </a:ext>
            </a:extLst>
          </p:cNvPr>
          <p:cNvSpPr txBox="1"/>
          <p:nvPr/>
        </p:nvSpPr>
        <p:spPr>
          <a:xfrm>
            <a:off x="1378859" y="3989465"/>
            <a:ext cx="9434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Bruce E. Comer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510774-6098-4CC5-CC30-AC72CA735482}"/>
              </a:ext>
            </a:extLst>
          </p:cNvPr>
          <p:cNvSpPr txBox="1"/>
          <p:nvPr/>
        </p:nvSpPr>
        <p:spPr>
          <a:xfrm>
            <a:off x="1" y="4486692"/>
            <a:ext cx="12192000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40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Department adjutant</a:t>
            </a:r>
          </a:p>
        </p:txBody>
      </p:sp>
    </p:spTree>
    <p:extLst>
      <p:ext uri="{BB962C8B-B14F-4D97-AF65-F5344CB8AC3E}">
        <p14:creationId xmlns:p14="http://schemas.microsoft.com/office/powerpoint/2010/main" val="311709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8898F0-3B99-FEC7-0C3C-0B7BB2EC6E71}"/>
              </a:ext>
            </a:extLst>
          </p:cNvPr>
          <p:cNvSpPr txBox="1"/>
          <p:nvPr/>
        </p:nvSpPr>
        <p:spPr>
          <a:xfrm>
            <a:off x="0" y="2128122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</a:p>
        </p:txBody>
      </p:sp>
    </p:spTree>
    <p:extLst>
      <p:ext uri="{BB962C8B-B14F-4D97-AF65-F5344CB8AC3E}">
        <p14:creationId xmlns:p14="http://schemas.microsoft.com/office/powerpoint/2010/main" val="78374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pic>
        <p:nvPicPr>
          <p:cNvPr id="3" name="bcomer.jpg">
            <a:extLst>
              <a:ext uri="{FF2B5EF4-FFF2-40B4-BE49-F238E27FC236}">
                <a16:creationId xmlns:a16="http://schemas.microsoft.com/office/drawing/2014/main" id="{477ECFC6-2B42-7FE9-E1C6-AFE701F42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3" b="2433"/>
          <a:stretch/>
        </p:blipFill>
        <p:spPr>
          <a:xfrm>
            <a:off x="554294" y="1220536"/>
            <a:ext cx="2203571" cy="293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40966" y="1289951"/>
            <a:ext cx="30799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Bruce Comer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Adjutant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40968" y="1986119"/>
            <a:ext cx="3079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8 ½ Years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40968" y="2303437"/>
            <a:ext cx="311229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Oversight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- Responsible for the overall efficient, effective, and financially sound management of all aspects of the organization.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Business Activities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- Develops and maintains systems and procedures to accurately monitor all business activities. Includes the efficient utilization of all resources, compliance with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National and State regulatory requirements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2A286-3C60-D0DE-78A8-3895B21C0EF2}"/>
              </a:ext>
            </a:extLst>
          </p:cNvPr>
          <p:cNvSpPr txBox="1"/>
          <p:nvPr/>
        </p:nvSpPr>
        <p:spPr>
          <a:xfrm>
            <a:off x="8639260" y="1289951"/>
            <a:ext cx="3241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Jamie Hanselman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Assistant Adjutant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D2FEE-2ADD-6257-5AE3-0072E127B3DA}"/>
              </a:ext>
            </a:extLst>
          </p:cNvPr>
          <p:cNvSpPr txBox="1"/>
          <p:nvPr/>
        </p:nvSpPr>
        <p:spPr>
          <a:xfrm>
            <a:off x="8639261" y="1986119"/>
            <a:ext cx="3241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2 Months of Dedication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E2C68-9D98-C249-8A65-00F07F06E38A}"/>
              </a:ext>
            </a:extLst>
          </p:cNvPr>
          <p:cNvSpPr txBox="1"/>
          <p:nvPr/>
        </p:nvSpPr>
        <p:spPr>
          <a:xfrm>
            <a:off x="8639260" y="2303437"/>
            <a:ext cx="3241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Office Manager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Meet with staff on regular basis, monitor duties, provide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HR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Primary contact for staff, request, issues and complaints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Post Issues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Provides guidance and assistance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Deadlines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Monitors Deadlines for meetings, DCC, EC/FC, amendments/resolutions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A73DC-2FC3-4013-795C-778637ABC90A}"/>
              </a:ext>
            </a:extLst>
          </p:cNvPr>
          <p:cNvSpPr txBox="1"/>
          <p:nvPr/>
        </p:nvSpPr>
        <p:spPr>
          <a:xfrm>
            <a:off x="6391145" y="4240590"/>
            <a:ext cx="5468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Event Oversight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 assistance, and address issues during Department Events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Collaborate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 opinions and suggestions, and review various projects at Dept.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3EB4A-4B5D-1E76-6F4C-DAEB6867C372}"/>
              </a:ext>
            </a:extLst>
          </p:cNvPr>
          <p:cNvSpPr txBox="1"/>
          <p:nvPr/>
        </p:nvSpPr>
        <p:spPr>
          <a:xfrm>
            <a:off x="551544" y="4240590"/>
            <a:ext cx="5369416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(i.e. Constitution/By-Laws)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Liaison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  - Responsible for relationships with the National Organization, Legislative branches of our Government (local, State and National)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Committees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General oversight of Department Executive Committee, Finance Committee, and Program Boards to strategically plan for, establish and implement short and long-range goals and objectives.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DD26AD-54AB-A1DA-7EC0-FE999EFD2841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Jamie Hanselman">
            <a:extLst>
              <a:ext uri="{FF2B5EF4-FFF2-40B4-BE49-F238E27FC236}">
                <a16:creationId xmlns:a16="http://schemas.microsoft.com/office/drawing/2014/main" id="{D45F8BBC-2601-C902-6EC2-578FC5A88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001" y="1289951"/>
            <a:ext cx="2057260" cy="2865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99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pic>
        <p:nvPicPr>
          <p:cNvPr id="3" name="bcomer.jpg">
            <a:extLst>
              <a:ext uri="{FF2B5EF4-FFF2-40B4-BE49-F238E27FC236}">
                <a16:creationId xmlns:a16="http://schemas.microsoft.com/office/drawing/2014/main" id="{477ECFC6-2B42-7FE9-E1C6-AFE701F42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2" b="2602"/>
          <a:stretch/>
        </p:blipFill>
        <p:spPr>
          <a:xfrm>
            <a:off x="554294" y="1220536"/>
            <a:ext cx="2203571" cy="293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28379" y="1289951"/>
            <a:ext cx="30925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Rachel Castleberry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Executive Assistant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28379" y="2074149"/>
            <a:ext cx="3092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17 ½ Years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28378" y="2387412"/>
            <a:ext cx="3124884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Record Keeping –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Maintain records for archive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Post Constitution &amp; Bylaws –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Communicates and corresponds with the Department Judge Advocate and Posts regarding Constitution and By-Laws updates submitted to Department Headquarters for review and approval.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Minutes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Record for Executive and Finance Committee meetings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2A286-3C60-D0DE-78A8-3895B21C0EF2}"/>
              </a:ext>
            </a:extLst>
          </p:cNvPr>
          <p:cNvSpPr txBox="1"/>
          <p:nvPr/>
        </p:nvSpPr>
        <p:spPr>
          <a:xfrm>
            <a:off x="8601936" y="1289951"/>
            <a:ext cx="3241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Daniel Albert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Senior Staff Accountant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D2FEE-2ADD-6257-5AE3-0072E127B3DA}"/>
              </a:ext>
            </a:extLst>
          </p:cNvPr>
          <p:cNvSpPr txBox="1"/>
          <p:nvPr/>
        </p:nvSpPr>
        <p:spPr>
          <a:xfrm>
            <a:off x="8601936" y="2074149"/>
            <a:ext cx="3241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 ½  Years of Dedication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E2C68-9D98-C249-8A65-00F07F06E38A}"/>
              </a:ext>
            </a:extLst>
          </p:cNvPr>
          <p:cNvSpPr txBox="1"/>
          <p:nvPr/>
        </p:nvSpPr>
        <p:spPr>
          <a:xfrm>
            <a:off x="8601936" y="2387412"/>
            <a:ext cx="3241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Expenses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Process and verify expense reports for officers/chairmen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Reporting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Produce financial reports requested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Financials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Manage all financial transactions including accounts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receivable, accounts payable, expense management, fixed assets, general ledger entries, and deposits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A73DC-2FC3-4013-795C-778637ABC90A}"/>
              </a:ext>
            </a:extLst>
          </p:cNvPr>
          <p:cNvSpPr txBox="1"/>
          <p:nvPr/>
        </p:nvSpPr>
        <p:spPr>
          <a:xfrm>
            <a:off x="6432272" y="4240590"/>
            <a:ext cx="5425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HR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Research and manage employee benefits, tracking employee time and processing payroll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3EB4A-4B5D-1E76-6F4C-DAEB6867C372}"/>
              </a:ext>
            </a:extLst>
          </p:cNvPr>
          <p:cNvSpPr txBox="1"/>
          <p:nvPr/>
        </p:nvSpPr>
        <p:spPr>
          <a:xfrm>
            <a:off x="551543" y="4240590"/>
            <a:ext cx="536941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Executive Information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Preparation and distribution of agenda and materials for Department Executive Committee meetings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Travel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Make travel arrangements and compile documents for travel-related meetings with detailed itineraries for Commander and Adjutant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Administrative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– Assist with other administrative needs of Dept.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901112-56F0-6D56-966C-4B981F46EE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2272" y="1220536"/>
            <a:ext cx="2089127" cy="2935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3F8C5E-5C85-84F5-4103-6AC3ADEC4DF5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34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pic>
        <p:nvPicPr>
          <p:cNvPr id="3" name="bcomer.jpg">
            <a:extLst>
              <a:ext uri="{FF2B5EF4-FFF2-40B4-BE49-F238E27FC236}">
                <a16:creationId xmlns:a16="http://schemas.microsoft.com/office/drawing/2014/main" id="{477ECFC6-2B42-7FE9-E1C6-AFE701F42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3" b="2433"/>
          <a:stretch/>
        </p:blipFill>
        <p:spPr>
          <a:xfrm>
            <a:off x="554294" y="1220536"/>
            <a:ext cx="2203571" cy="293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40967" y="1289951"/>
            <a:ext cx="30799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JoAnn Collins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Membership Director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40968" y="2084028"/>
            <a:ext cx="3079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 Years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40968" y="2389355"/>
            <a:ext cx="311229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Processing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Process membership for Legion and SAL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Reporting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 statements and reporting for membership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Transmittals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Process transmittals to National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Awards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Reporting and tracking of membership awards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2A286-3C60-D0DE-78A8-3895B21C0EF2}"/>
              </a:ext>
            </a:extLst>
          </p:cNvPr>
          <p:cNvSpPr txBox="1"/>
          <p:nvPr/>
        </p:nvSpPr>
        <p:spPr>
          <a:xfrm>
            <a:off x="8591913" y="1289951"/>
            <a:ext cx="3288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Bekki Boarman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Programs Director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D2FEE-2ADD-6257-5AE3-0072E127B3DA}"/>
              </a:ext>
            </a:extLst>
          </p:cNvPr>
          <p:cNvSpPr txBox="1"/>
          <p:nvPr/>
        </p:nvSpPr>
        <p:spPr>
          <a:xfrm>
            <a:off x="8591912" y="2084028"/>
            <a:ext cx="3288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 ½ Years of Dedication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E2C68-9D98-C249-8A65-00F07F06E38A}"/>
              </a:ext>
            </a:extLst>
          </p:cNvPr>
          <p:cNvSpPr txBox="1"/>
          <p:nvPr/>
        </p:nvSpPr>
        <p:spPr>
          <a:xfrm>
            <a:off x="8591912" y="2389355"/>
            <a:ext cx="32883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Materials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 and manage program materials and manuals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EOY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Provide end of year mailings and manage CPR’s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Programs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Oversee and provide support for 27 Legion Programs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A73DC-2FC3-4013-795C-778637ABC90A}"/>
              </a:ext>
            </a:extLst>
          </p:cNvPr>
          <p:cNvSpPr txBox="1"/>
          <p:nvPr/>
        </p:nvSpPr>
        <p:spPr>
          <a:xfrm>
            <a:off x="6432272" y="4249643"/>
            <a:ext cx="5425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Awards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Review and manage program trophies and awards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PSO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Manage registration and support for Service Office School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Administrative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Prepare Dept Roster, SAL Roster, provide stationary to officers and chairs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3EB4A-4B5D-1E76-6F4C-DAEB6867C372}"/>
              </a:ext>
            </a:extLst>
          </p:cNvPr>
          <p:cNvSpPr txBox="1"/>
          <p:nvPr/>
        </p:nvSpPr>
        <p:spPr>
          <a:xfrm>
            <a:off x="554294" y="4249643"/>
            <a:ext cx="536666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New Post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Prepare and distribute kits to new posts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Supplies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Fulfill requests for membership supplies and information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Customer Service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Facilitate membership questions and issues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901112-56F0-6D56-966C-4B981F46EE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2272" y="1220536"/>
            <a:ext cx="2089127" cy="29352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D9D0644-1152-0EBD-706B-BCCA9A4F0F51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93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pic>
        <p:nvPicPr>
          <p:cNvPr id="3" name="bcomer.jpg">
            <a:extLst>
              <a:ext uri="{FF2B5EF4-FFF2-40B4-BE49-F238E27FC236}">
                <a16:creationId xmlns:a16="http://schemas.microsoft.com/office/drawing/2014/main" id="{477ECFC6-2B42-7FE9-E1C6-AFE701F42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2" b="2602"/>
          <a:stretch/>
        </p:blipFill>
        <p:spPr>
          <a:xfrm>
            <a:off x="554294" y="1220536"/>
            <a:ext cx="2203571" cy="293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28380" y="1289951"/>
            <a:ext cx="3092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Jennifer Cooper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Fundraising Director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28380" y="2102138"/>
            <a:ext cx="3092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11 Years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28380" y="2452726"/>
            <a:ext cx="312488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Database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Manage fundraising databases and PROJECT: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VetRelief’s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database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Caging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Caging donations and raffle donations, oversee fundraising vendors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Direct Mail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Oversee vendors, review and provide recommendations on provided content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2A286-3C60-D0DE-78A8-3895B21C0EF2}"/>
              </a:ext>
            </a:extLst>
          </p:cNvPr>
          <p:cNvSpPr txBox="1"/>
          <p:nvPr/>
        </p:nvSpPr>
        <p:spPr>
          <a:xfrm>
            <a:off x="8591913" y="1289951"/>
            <a:ext cx="3288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Carrie Kolze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Creative Services Manager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D2FEE-2ADD-6257-5AE3-0072E127B3DA}"/>
              </a:ext>
            </a:extLst>
          </p:cNvPr>
          <p:cNvSpPr txBox="1"/>
          <p:nvPr/>
        </p:nvSpPr>
        <p:spPr>
          <a:xfrm>
            <a:off x="8591912" y="2102138"/>
            <a:ext cx="3288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9 Years of Dedication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E2C68-9D98-C249-8A65-00F07F06E38A}"/>
              </a:ext>
            </a:extLst>
          </p:cNvPr>
          <p:cNvSpPr txBox="1"/>
          <p:nvPr/>
        </p:nvSpPr>
        <p:spPr>
          <a:xfrm>
            <a:off x="8591912" y="2452726"/>
            <a:ext cx="32883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Creative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Design and provide creative for all Dept needs: promo items, coins, pins, marketing materials, agendas, signs,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etc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Social Media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Maintain and create content for all social media platforms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Website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Maintain and create content for Dept Website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A73DC-2FC3-4013-795C-778637ABC90A}"/>
              </a:ext>
            </a:extLst>
          </p:cNvPr>
          <p:cNvSpPr txBox="1"/>
          <p:nvPr/>
        </p:nvSpPr>
        <p:spPr>
          <a:xfrm>
            <a:off x="6432272" y="4240590"/>
            <a:ext cx="54254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Emblem Sales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Administrative and assist with ordering, creating/designing new products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Branding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Create and maintain consistent branding throughout Dept.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Publications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Layout and oversee Legion Link, create press releases as needed, create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Technology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Provide direct support with technology issues and needs at Dept and Dept events.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3EB4A-4B5D-1E76-6F4C-DAEB6867C372}"/>
              </a:ext>
            </a:extLst>
          </p:cNvPr>
          <p:cNvSpPr txBox="1"/>
          <p:nvPr/>
        </p:nvSpPr>
        <p:spPr>
          <a:xfrm>
            <a:off x="551544" y="4240590"/>
            <a:ext cx="5369416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Communication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Communicate via email/letters with donors, manage donor relationships, communicate with Dept heads on progress and provide feedback based on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PROJECT: VetRelief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– Oversee administrative duties, reporting, create marketing materials, maintain website and social media, resolve issues, manage caseworkers, communicate with board, provide promotional materials, serve as board secretary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901112-56F0-6D56-966C-4B981F46EE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2272" y="1220536"/>
            <a:ext cx="2089126" cy="29352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F64183-380F-29F0-2ADE-176F46261D9E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733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pic>
        <p:nvPicPr>
          <p:cNvPr id="3" name="bcomer.jpg">
            <a:extLst>
              <a:ext uri="{FF2B5EF4-FFF2-40B4-BE49-F238E27FC236}">
                <a16:creationId xmlns:a16="http://schemas.microsoft.com/office/drawing/2014/main" id="{477ECFC6-2B42-7FE9-E1C6-AFE701F42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2" b="2602"/>
          <a:stretch/>
        </p:blipFill>
        <p:spPr>
          <a:xfrm>
            <a:off x="554294" y="1220536"/>
            <a:ext cx="2203571" cy="2934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28380" y="1289951"/>
            <a:ext cx="3092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Lois Stachelrodt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Receptionist / Emblem Sales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28380" y="2056870"/>
            <a:ext cx="3092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 Years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28380" y="2362191"/>
            <a:ext cx="312488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Reception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Answer and direct incoming calls, greet and direct Dept visitors and vendors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Records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Maintain records of Posts’ Tax Exemption Status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Mail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Post and sort outgoing/incoming mail and faxes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Emblem Sales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Process sales and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2A286-3C60-D0DE-78A8-3895B21C0EF2}"/>
              </a:ext>
            </a:extLst>
          </p:cNvPr>
          <p:cNvSpPr txBox="1"/>
          <p:nvPr/>
        </p:nvSpPr>
        <p:spPr>
          <a:xfrm>
            <a:off x="8591913" y="1289951"/>
            <a:ext cx="3288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Zahra Nathoo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Event Coordinator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D2FEE-2ADD-6257-5AE3-0072E127B3DA}"/>
              </a:ext>
            </a:extLst>
          </p:cNvPr>
          <p:cNvSpPr txBox="1"/>
          <p:nvPr/>
        </p:nvSpPr>
        <p:spPr>
          <a:xfrm>
            <a:off x="8591912" y="2056870"/>
            <a:ext cx="3288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7 Months of Dedication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5E2C68-9D98-C249-8A65-00F07F06E38A}"/>
              </a:ext>
            </a:extLst>
          </p:cNvPr>
          <p:cNvSpPr txBox="1"/>
          <p:nvPr/>
        </p:nvSpPr>
        <p:spPr>
          <a:xfrm>
            <a:off x="8591911" y="2362191"/>
            <a:ext cx="32883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Event Coordinator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Develops all project plans for Department Convention and Fall Conference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National Convention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- Coordinates Florida activities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DCC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 – Creates District Constitutional Conference Mailings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Administrative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Coordinates site visits for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AA73DC-2FC3-4013-795C-778637ABC90A}"/>
              </a:ext>
            </a:extLst>
          </p:cNvPr>
          <p:cNvSpPr txBox="1"/>
          <p:nvPr/>
        </p:nvSpPr>
        <p:spPr>
          <a:xfrm>
            <a:off x="6432272" y="4302417"/>
            <a:ext cx="5425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Time and Place Committee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Roster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Maintains Department Roster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Hall Rentals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– Responsible for Headquarters Hall Rental and relationships with vendors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A3EB4A-4B5D-1E76-6F4C-DAEB6867C372}"/>
              </a:ext>
            </a:extLst>
          </p:cNvPr>
          <p:cNvSpPr txBox="1"/>
          <p:nvPr/>
        </p:nvSpPr>
        <p:spPr>
          <a:xfrm>
            <a:off x="554294" y="4240590"/>
            <a:ext cx="536666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online orders, manage inventory, provide reports as needed, resolve customer issues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Ordering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Track and order office supplies, order custom items following bidding protocol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Administrative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Assist with administrative tasks as needed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8CD57B-1B45-A3E7-04A1-F18C7F62B2A0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Zahra Nathoo">
            <a:extLst>
              <a:ext uri="{FF2B5EF4-FFF2-40B4-BE49-F238E27FC236}">
                <a16:creationId xmlns:a16="http://schemas.microsoft.com/office/drawing/2014/main" id="{5AE00AC4-FBFB-9D64-AFF9-92A8E96E6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124" y="1289951"/>
            <a:ext cx="2070786" cy="28846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546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B165BF-F564-5FBA-E04E-1B0B4AD5F397}"/>
              </a:ext>
            </a:extLst>
          </p:cNvPr>
          <p:cNvSpPr txBox="1"/>
          <p:nvPr/>
        </p:nvSpPr>
        <p:spPr>
          <a:xfrm>
            <a:off x="214605" y="278599"/>
            <a:ext cx="119773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Department Staff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|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Introductions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19EB4-8C68-F718-6A3C-CE5FF40DAAE5}"/>
              </a:ext>
            </a:extLst>
          </p:cNvPr>
          <p:cNvSpPr txBox="1"/>
          <p:nvPr/>
        </p:nvSpPr>
        <p:spPr>
          <a:xfrm>
            <a:off x="2828380" y="1289951"/>
            <a:ext cx="3092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Shenicia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Williams</a:t>
            </a:r>
            <a:b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Veteran Services Caseworker</a:t>
            </a:r>
            <a:endParaRPr kumimoji="0" lang="en-US" sz="4000" b="0" i="1" u="none" strike="noStrike" kern="1200" cap="none" spc="0" normalizeH="0" baseline="0" noProof="0" dirty="0">
              <a:ln>
                <a:noFill/>
              </a:ln>
              <a:solidFill>
                <a:srgbClr val="00467F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36342-06DF-D298-E380-196F0F00CC0B}"/>
              </a:ext>
            </a:extLst>
          </p:cNvPr>
          <p:cNvSpPr txBox="1"/>
          <p:nvPr/>
        </p:nvSpPr>
        <p:spPr>
          <a:xfrm>
            <a:off x="2828380" y="2074978"/>
            <a:ext cx="3092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6 Months of Dedication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202B0F-CFFB-4558-8C17-FB4F1639709B}"/>
              </a:ext>
            </a:extLst>
          </p:cNvPr>
          <p:cNvSpPr txBox="1"/>
          <p:nvPr/>
        </p:nvSpPr>
        <p:spPr>
          <a:xfrm>
            <a:off x="2828380" y="2380295"/>
            <a:ext cx="3124882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Casework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Communicate with applicants, ensure correct paperwork is received, provides alternative solutions, process TFA cases under National guidelines, process PROJECT: VetRelief cases.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Assist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– Assists veterans with various questions and concerns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8051AD-92F0-F517-6740-D276A92FECDA}"/>
              </a:ext>
            </a:extLst>
          </p:cNvPr>
          <p:cNvCxnSpPr>
            <a:cxnSpLocks/>
          </p:cNvCxnSpPr>
          <p:nvPr/>
        </p:nvCxnSpPr>
        <p:spPr>
          <a:xfrm>
            <a:off x="6096000" y="1048040"/>
            <a:ext cx="0" cy="5115107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Shenicia Williams">
            <a:extLst>
              <a:ext uri="{FF2B5EF4-FFF2-40B4-BE49-F238E27FC236}">
                <a16:creationId xmlns:a16="http://schemas.microsoft.com/office/drawing/2014/main" id="{5781806F-F39F-64A0-4784-EF3F8D7D5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94" y="1208721"/>
            <a:ext cx="2142279" cy="30099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87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8898F0-3B99-FEC7-0C3C-0B7BB2EC6E71}"/>
              </a:ext>
            </a:extLst>
          </p:cNvPr>
          <p:cNvSpPr txBox="1"/>
          <p:nvPr/>
        </p:nvSpPr>
        <p:spPr>
          <a:xfrm>
            <a:off x="0" y="1850225"/>
            <a:ext cx="12192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00" b="1" i="0" u="none" strike="noStrike" kern="1200" cap="none" spc="0" normalizeH="0" baseline="0" noProof="0" dirty="0">
                <a:ln>
                  <a:noFill/>
                </a:ln>
                <a:solidFill>
                  <a:srgbClr val="0046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85538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977</Words>
  <Application>Microsoft Office PowerPoint</Application>
  <PresentationFormat>Widescreen</PresentationFormat>
  <Paragraphs>142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Castleberry</dc:creator>
  <cp:lastModifiedBy>Rachel Castleberry</cp:lastModifiedBy>
  <cp:revision>1</cp:revision>
  <dcterms:created xsi:type="dcterms:W3CDTF">2025-07-07T13:20:46Z</dcterms:created>
  <dcterms:modified xsi:type="dcterms:W3CDTF">2025-07-07T13:22:05Z</dcterms:modified>
</cp:coreProperties>
</file>