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96" r:id="rId5"/>
    <p:sldId id="266" r:id="rId6"/>
    <p:sldId id="288" r:id="rId7"/>
    <p:sldId id="289" r:id="rId8"/>
    <p:sldId id="291" r:id="rId9"/>
    <p:sldId id="300" r:id="rId10"/>
    <p:sldId id="298" r:id="rId11"/>
    <p:sldId id="297" r:id="rId12"/>
    <p:sldId id="295" r:id="rId13"/>
    <p:sldId id="301" r:id="rId14"/>
    <p:sldId id="302" r:id="rId15"/>
    <p:sldId id="303" r:id="rId16"/>
    <p:sldId id="304" r:id="rId17"/>
    <p:sldId id="305" r:id="rId18"/>
    <p:sldId id="306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9C715-C403-4325-BFDF-0FCEE488BDF2}" v="37" dt="2024-01-19T22:35:48.326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 autoAdjust="0"/>
  </p:normalViewPr>
  <p:slideViewPr>
    <p:cSldViewPr snapToGrid="0" showGuides="1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3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erly Wooten" userId="bfe2ea633befc051" providerId="LiveId" clId="{1F39C715-C403-4325-BFDF-0FCEE488BDF2}"/>
    <pc:docChg chg="undo custSel addSld delSld modSld sldOrd">
      <pc:chgData name="Beverly Wooten" userId="bfe2ea633befc051" providerId="LiveId" clId="{1F39C715-C403-4325-BFDF-0FCEE488BDF2}" dt="2024-01-19T22:38:41.780" v="288" actId="2696"/>
      <pc:docMkLst>
        <pc:docMk/>
      </pc:docMkLst>
      <pc:sldChg chg="modSp mod">
        <pc:chgData name="Beverly Wooten" userId="bfe2ea633befc051" providerId="LiveId" clId="{1F39C715-C403-4325-BFDF-0FCEE488BDF2}" dt="2024-01-19T22:35:03.115" v="280" actId="1076"/>
        <pc:sldMkLst>
          <pc:docMk/>
          <pc:sldMk cId="2364934239" sldId="266"/>
        </pc:sldMkLst>
        <pc:spChg chg="mod">
          <ac:chgData name="Beverly Wooten" userId="bfe2ea633befc051" providerId="LiveId" clId="{1F39C715-C403-4325-BFDF-0FCEE488BDF2}" dt="2024-01-19T22:13:59.359" v="46" actId="27636"/>
          <ac:spMkLst>
            <pc:docMk/>
            <pc:sldMk cId="2364934239" sldId="266"/>
            <ac:spMk id="3" creationId="{AF3B968A-CD04-443C-AD9A-6003BFD05446}"/>
          </ac:spMkLst>
        </pc:spChg>
        <pc:spChg chg="mod">
          <ac:chgData name="Beverly Wooten" userId="bfe2ea633befc051" providerId="LiveId" clId="{1F39C715-C403-4325-BFDF-0FCEE488BDF2}" dt="2024-01-19T22:13:51.558" v="44" actId="14100"/>
          <ac:spMkLst>
            <pc:docMk/>
            <pc:sldMk cId="2364934239" sldId="266"/>
            <ac:spMk id="13" creationId="{00000000-0000-0000-0000-000000000000}"/>
          </ac:spMkLst>
        </pc:spChg>
        <pc:picChg chg="mod">
          <ac:chgData name="Beverly Wooten" userId="bfe2ea633befc051" providerId="LiveId" clId="{1F39C715-C403-4325-BFDF-0FCEE488BDF2}" dt="2024-01-19T22:35:03.115" v="280" actId="1076"/>
          <ac:picMkLst>
            <pc:docMk/>
            <pc:sldMk cId="2364934239" sldId="266"/>
            <ac:picMk id="4" creationId="{00000000-0000-0000-0000-000000000000}"/>
          </ac:picMkLst>
        </pc:picChg>
        <pc:picChg chg="mod">
          <ac:chgData name="Beverly Wooten" userId="bfe2ea633befc051" providerId="LiveId" clId="{1F39C715-C403-4325-BFDF-0FCEE488BDF2}" dt="2024-01-19T22:35:01.130" v="279" actId="1076"/>
          <ac:picMkLst>
            <pc:docMk/>
            <pc:sldMk cId="2364934239" sldId="266"/>
            <ac:picMk id="5" creationId="{00000000-0000-0000-0000-000000000000}"/>
          </ac:picMkLst>
        </pc:picChg>
      </pc:sldChg>
      <pc:sldChg chg="addSp delSp modSp del mod">
        <pc:chgData name="Beverly Wooten" userId="bfe2ea633befc051" providerId="LiveId" clId="{1F39C715-C403-4325-BFDF-0FCEE488BDF2}" dt="2024-01-19T22:14:59.655" v="55" actId="2696"/>
        <pc:sldMkLst>
          <pc:docMk/>
          <pc:sldMk cId="3186838189" sldId="270"/>
        </pc:sldMkLst>
        <pc:spChg chg="del">
          <ac:chgData name="Beverly Wooten" userId="bfe2ea633befc051" providerId="LiveId" clId="{1F39C715-C403-4325-BFDF-0FCEE488BDF2}" dt="2024-01-19T22:14:48.761" v="51" actId="478"/>
          <ac:spMkLst>
            <pc:docMk/>
            <pc:sldMk cId="3186838189" sldId="270"/>
            <ac:spMk id="6" creationId="{C34E0CE3-E0E5-455C-AD13-4946CF5D96BC}"/>
          </ac:spMkLst>
        </pc:spChg>
        <pc:spChg chg="add del mod">
          <ac:chgData name="Beverly Wooten" userId="bfe2ea633befc051" providerId="LiveId" clId="{1F39C715-C403-4325-BFDF-0FCEE488BDF2}" dt="2024-01-19T22:14:50.824" v="52" actId="478"/>
          <ac:spMkLst>
            <pc:docMk/>
            <pc:sldMk cId="3186838189" sldId="270"/>
            <ac:spMk id="7" creationId="{639D2C7C-0918-0A54-A2D9-1BCF772BBCC8}"/>
          </ac:spMkLst>
        </pc:spChg>
      </pc:sldChg>
      <pc:sldChg chg="del">
        <pc:chgData name="Beverly Wooten" userId="bfe2ea633befc051" providerId="LiveId" clId="{1F39C715-C403-4325-BFDF-0FCEE488BDF2}" dt="2024-01-19T22:18:40.761" v="84" actId="2696"/>
        <pc:sldMkLst>
          <pc:docMk/>
          <pc:sldMk cId="2444673766" sldId="273"/>
        </pc:sldMkLst>
      </pc:sldChg>
      <pc:sldChg chg="del">
        <pc:chgData name="Beverly Wooten" userId="bfe2ea633befc051" providerId="LiveId" clId="{1F39C715-C403-4325-BFDF-0FCEE488BDF2}" dt="2024-01-19T22:18:37.191" v="83" actId="2696"/>
        <pc:sldMkLst>
          <pc:docMk/>
          <pc:sldMk cId="3535286268" sldId="274"/>
        </pc:sldMkLst>
      </pc:sldChg>
      <pc:sldChg chg="addSp delSp modSp mod ord">
        <pc:chgData name="Beverly Wooten" userId="bfe2ea633befc051" providerId="LiveId" clId="{1F39C715-C403-4325-BFDF-0FCEE488BDF2}" dt="2024-01-19T22:16:17.241" v="67" actId="14100"/>
        <pc:sldMkLst>
          <pc:docMk/>
          <pc:sldMk cId="1848836317" sldId="288"/>
        </pc:sldMkLst>
        <pc:spChg chg="del">
          <ac:chgData name="Beverly Wooten" userId="bfe2ea633befc051" providerId="LiveId" clId="{1F39C715-C403-4325-BFDF-0FCEE488BDF2}" dt="2024-01-19T22:15:16.121" v="56"/>
          <ac:spMkLst>
            <pc:docMk/>
            <pc:sldMk cId="1848836317" sldId="288"/>
            <ac:spMk id="2" creationId="{2314AAEB-8EA3-4670-A1D3-6CE125F0FAF8}"/>
          </ac:spMkLst>
        </pc:spChg>
        <pc:spChg chg="del mod">
          <ac:chgData name="Beverly Wooten" userId="bfe2ea633befc051" providerId="LiveId" clId="{1F39C715-C403-4325-BFDF-0FCEE488BDF2}" dt="2024-01-19T22:15:32.291" v="59" actId="478"/>
          <ac:spMkLst>
            <pc:docMk/>
            <pc:sldMk cId="1848836317" sldId="288"/>
            <ac:spMk id="3" creationId="{00000000-0000-0000-0000-000000000000}"/>
          </ac:spMkLst>
        </pc:spChg>
        <pc:spChg chg="add mod">
          <ac:chgData name="Beverly Wooten" userId="bfe2ea633befc051" providerId="LiveId" clId="{1F39C715-C403-4325-BFDF-0FCEE488BDF2}" dt="2024-01-19T22:15:19.256" v="57" actId="14100"/>
          <ac:spMkLst>
            <pc:docMk/>
            <pc:sldMk cId="1848836317" sldId="288"/>
            <ac:spMk id="6" creationId="{33FF78C3-ADAE-25D6-5EBB-F9F06BB4A848}"/>
          </ac:spMkLst>
        </pc:spChg>
        <pc:spChg chg="add del mod">
          <ac:chgData name="Beverly Wooten" userId="bfe2ea633befc051" providerId="LiveId" clId="{1F39C715-C403-4325-BFDF-0FCEE488BDF2}" dt="2024-01-19T22:15:35.417" v="60" actId="478"/>
          <ac:spMkLst>
            <pc:docMk/>
            <pc:sldMk cId="1848836317" sldId="288"/>
            <ac:spMk id="8" creationId="{53180C65-72AD-A204-6FEF-8356FA7D2397}"/>
          </ac:spMkLst>
        </pc:spChg>
        <pc:picChg chg="mod">
          <ac:chgData name="Beverly Wooten" userId="bfe2ea633befc051" providerId="LiveId" clId="{1F39C715-C403-4325-BFDF-0FCEE488BDF2}" dt="2024-01-19T22:16:06.312" v="65" actId="1076"/>
          <ac:picMkLst>
            <pc:docMk/>
            <pc:sldMk cId="1848836317" sldId="288"/>
            <ac:picMk id="4" creationId="{00000000-0000-0000-0000-000000000000}"/>
          </ac:picMkLst>
        </pc:picChg>
        <pc:picChg chg="mod">
          <ac:chgData name="Beverly Wooten" userId="bfe2ea633befc051" providerId="LiveId" clId="{1F39C715-C403-4325-BFDF-0FCEE488BDF2}" dt="2024-01-19T22:16:10.884" v="66" actId="1076"/>
          <ac:picMkLst>
            <pc:docMk/>
            <pc:sldMk cId="1848836317" sldId="288"/>
            <ac:picMk id="5" creationId="{00000000-0000-0000-0000-000000000000}"/>
          </ac:picMkLst>
        </pc:picChg>
        <pc:picChg chg="add mod">
          <ac:chgData name="Beverly Wooten" userId="bfe2ea633befc051" providerId="LiveId" clId="{1F39C715-C403-4325-BFDF-0FCEE488BDF2}" dt="2024-01-19T22:16:17.241" v="67" actId="14100"/>
          <ac:picMkLst>
            <pc:docMk/>
            <pc:sldMk cId="1848836317" sldId="288"/>
            <ac:picMk id="10" creationId="{75B36478-ED22-E901-23B9-044C9801604A}"/>
          </ac:picMkLst>
        </pc:picChg>
      </pc:sldChg>
      <pc:sldChg chg="modSp mod ord">
        <pc:chgData name="Beverly Wooten" userId="bfe2ea633befc051" providerId="LiveId" clId="{1F39C715-C403-4325-BFDF-0FCEE488BDF2}" dt="2024-01-19T22:17:12.822" v="73" actId="255"/>
        <pc:sldMkLst>
          <pc:docMk/>
          <pc:sldMk cId="275166481" sldId="289"/>
        </pc:sldMkLst>
        <pc:spChg chg="mod">
          <ac:chgData name="Beverly Wooten" userId="bfe2ea633befc051" providerId="LiveId" clId="{1F39C715-C403-4325-BFDF-0FCEE488BDF2}" dt="2024-01-19T22:17:01.131" v="71" actId="14100"/>
          <ac:spMkLst>
            <pc:docMk/>
            <pc:sldMk cId="275166481" sldId="289"/>
            <ac:spMk id="2" creationId="{8F40ADCE-97FD-4202-AA03-D1AE5F445F62}"/>
          </ac:spMkLst>
        </pc:spChg>
        <pc:spChg chg="mod">
          <ac:chgData name="Beverly Wooten" userId="bfe2ea633befc051" providerId="LiveId" clId="{1F39C715-C403-4325-BFDF-0FCEE488BDF2}" dt="2024-01-19T22:17:12.822" v="73" actId="255"/>
          <ac:spMkLst>
            <pc:docMk/>
            <pc:sldMk cId="275166481" sldId="289"/>
            <ac:spMk id="3" creationId="{00000000-0000-0000-0000-000000000000}"/>
          </ac:spMkLst>
        </pc:spChg>
      </pc:sldChg>
      <pc:sldChg chg="modSp mod">
        <pc:chgData name="Beverly Wooten" userId="bfe2ea633befc051" providerId="LiveId" clId="{1F39C715-C403-4325-BFDF-0FCEE488BDF2}" dt="2024-01-19T22:35:19.224" v="283" actId="20577"/>
        <pc:sldMkLst>
          <pc:docMk/>
          <pc:sldMk cId="871578337" sldId="291"/>
        </pc:sldMkLst>
        <pc:spChg chg="mod">
          <ac:chgData name="Beverly Wooten" userId="bfe2ea633befc051" providerId="LiveId" clId="{1F39C715-C403-4325-BFDF-0FCEE488BDF2}" dt="2024-01-19T22:35:19.224" v="283" actId="20577"/>
          <ac:spMkLst>
            <pc:docMk/>
            <pc:sldMk cId="871578337" sldId="291"/>
            <ac:spMk id="2" creationId="{59E1671F-CB4F-4894-82C6-80B343423CF5}"/>
          </ac:spMkLst>
        </pc:spChg>
        <pc:spChg chg="mod">
          <ac:chgData name="Beverly Wooten" userId="bfe2ea633befc051" providerId="LiveId" clId="{1F39C715-C403-4325-BFDF-0FCEE488BDF2}" dt="2024-01-19T22:18:10.756" v="80" actId="255"/>
          <ac:spMkLst>
            <pc:docMk/>
            <pc:sldMk cId="871578337" sldId="291"/>
            <ac:spMk id="3" creationId="{00000000-0000-0000-0000-000000000000}"/>
          </ac:spMkLst>
        </pc:spChg>
      </pc:sldChg>
      <pc:sldChg chg="modSp del mod">
        <pc:chgData name="Beverly Wooten" userId="bfe2ea633befc051" providerId="LiveId" clId="{1F39C715-C403-4325-BFDF-0FCEE488BDF2}" dt="2024-01-19T22:21:52.748" v="125" actId="2696"/>
        <pc:sldMkLst>
          <pc:docMk/>
          <pc:sldMk cId="4242661445" sldId="292"/>
        </pc:sldMkLst>
        <pc:spChg chg="mod">
          <ac:chgData name="Beverly Wooten" userId="bfe2ea633befc051" providerId="LiveId" clId="{1F39C715-C403-4325-BFDF-0FCEE488BDF2}" dt="2024-01-19T22:21:48.343" v="124"/>
          <ac:spMkLst>
            <pc:docMk/>
            <pc:sldMk cId="4242661445" sldId="292"/>
            <ac:spMk id="3" creationId="{00000000-0000-0000-0000-000000000000}"/>
          </ac:spMkLst>
        </pc:spChg>
      </pc:sldChg>
      <pc:sldChg chg="addSp del mod">
        <pc:chgData name="Beverly Wooten" userId="bfe2ea633befc051" providerId="LiveId" clId="{1F39C715-C403-4325-BFDF-0FCEE488BDF2}" dt="2024-01-19T22:18:32.114" v="82" actId="2696"/>
        <pc:sldMkLst>
          <pc:docMk/>
          <pc:sldMk cId="476628784" sldId="294"/>
        </pc:sldMkLst>
        <pc:spChg chg="add">
          <ac:chgData name="Beverly Wooten" userId="bfe2ea633befc051" providerId="LiveId" clId="{1F39C715-C403-4325-BFDF-0FCEE488BDF2}" dt="2024-01-19T22:18:24.632" v="81" actId="22"/>
          <ac:spMkLst>
            <pc:docMk/>
            <pc:sldMk cId="476628784" sldId="294"/>
            <ac:spMk id="6" creationId="{9A1B501C-1C17-DCD4-6F0D-F0B8A05DDEE3}"/>
          </ac:spMkLst>
        </pc:spChg>
      </pc:sldChg>
      <pc:sldChg chg="addSp delSp modSp mod">
        <pc:chgData name="Beverly Wooten" userId="bfe2ea633befc051" providerId="LiveId" clId="{1F39C715-C403-4325-BFDF-0FCEE488BDF2}" dt="2024-01-19T22:25:43.825" v="163" actId="1076"/>
        <pc:sldMkLst>
          <pc:docMk/>
          <pc:sldMk cId="88210093" sldId="295"/>
        </pc:sldMkLst>
        <pc:spChg chg="mod">
          <ac:chgData name="Beverly Wooten" userId="bfe2ea633befc051" providerId="LiveId" clId="{1F39C715-C403-4325-BFDF-0FCEE488BDF2}" dt="2024-01-19T22:22:04.712" v="126"/>
          <ac:spMkLst>
            <pc:docMk/>
            <pc:sldMk cId="88210093" sldId="295"/>
            <ac:spMk id="2" creationId="{689F2AE4-6C44-4B3F-9260-75D9BF2B983C}"/>
          </ac:spMkLst>
        </pc:spChg>
        <pc:spChg chg="add mod">
          <ac:chgData name="Beverly Wooten" userId="bfe2ea633befc051" providerId="LiveId" clId="{1F39C715-C403-4325-BFDF-0FCEE488BDF2}" dt="2024-01-19T22:23:06.565" v="136" actId="14100"/>
          <ac:spMkLst>
            <pc:docMk/>
            <pc:sldMk cId="88210093" sldId="295"/>
            <ac:spMk id="6" creationId="{4E4BC3A8-3443-AD3F-A745-30038B9C16BA}"/>
          </ac:spMkLst>
        </pc:spChg>
        <pc:spChg chg="add del mod">
          <ac:chgData name="Beverly Wooten" userId="bfe2ea633befc051" providerId="LiveId" clId="{1F39C715-C403-4325-BFDF-0FCEE488BDF2}" dt="2024-01-19T22:22:49.506" v="135" actId="478"/>
          <ac:spMkLst>
            <pc:docMk/>
            <pc:sldMk cId="88210093" sldId="295"/>
            <ac:spMk id="8" creationId="{592E3925-2115-B526-6A96-B035D421B53B}"/>
          </ac:spMkLst>
        </pc:spChg>
        <pc:spChg chg="add mod">
          <ac:chgData name="Beverly Wooten" userId="bfe2ea633befc051" providerId="LiveId" clId="{1F39C715-C403-4325-BFDF-0FCEE488BDF2}" dt="2024-01-19T22:23:27.706" v="143" actId="20577"/>
          <ac:spMkLst>
            <pc:docMk/>
            <pc:sldMk cId="88210093" sldId="295"/>
            <ac:spMk id="9" creationId="{5D64C14C-A2E4-5D41-BECC-70D77CC21559}"/>
          </ac:spMkLst>
        </pc:spChg>
        <pc:picChg chg="add del mod">
          <ac:chgData name="Beverly Wooten" userId="bfe2ea633befc051" providerId="LiveId" clId="{1F39C715-C403-4325-BFDF-0FCEE488BDF2}" dt="2024-01-19T22:25:34.128" v="159" actId="478"/>
          <ac:picMkLst>
            <pc:docMk/>
            <pc:sldMk cId="88210093" sldId="295"/>
            <ac:picMk id="10" creationId="{683F3675-00D3-73CC-0879-927899431A6D}"/>
          </ac:picMkLst>
        </pc:picChg>
        <pc:picChg chg="add mod">
          <ac:chgData name="Beverly Wooten" userId="bfe2ea633befc051" providerId="LiveId" clId="{1F39C715-C403-4325-BFDF-0FCEE488BDF2}" dt="2024-01-19T22:25:43.825" v="163" actId="1076"/>
          <ac:picMkLst>
            <pc:docMk/>
            <pc:sldMk cId="88210093" sldId="295"/>
            <ac:picMk id="1026" creationId="{B1ABD5C6-3E39-EB7A-A43C-63F1710ECD56}"/>
          </ac:picMkLst>
        </pc:picChg>
      </pc:sldChg>
      <pc:sldChg chg="addSp delSp modSp mod">
        <pc:chgData name="Beverly Wooten" userId="bfe2ea633befc051" providerId="LiveId" clId="{1F39C715-C403-4325-BFDF-0FCEE488BDF2}" dt="2024-01-19T22:33:49.446" v="278" actId="14100"/>
        <pc:sldMkLst>
          <pc:docMk/>
          <pc:sldMk cId="3085230090" sldId="296"/>
        </pc:sldMkLst>
        <pc:spChg chg="add mod">
          <ac:chgData name="Beverly Wooten" userId="bfe2ea633befc051" providerId="LiveId" clId="{1F39C715-C403-4325-BFDF-0FCEE488BDF2}" dt="2024-01-19T22:33:49.446" v="278" actId="14100"/>
          <ac:spMkLst>
            <pc:docMk/>
            <pc:sldMk cId="3085230090" sldId="296"/>
            <ac:spMk id="6" creationId="{305E1D36-9D84-0084-7550-AF4F3DBA47FF}"/>
          </ac:spMkLst>
        </pc:spChg>
        <pc:spChg chg="add del mod">
          <ac:chgData name="Beverly Wooten" userId="bfe2ea633befc051" providerId="LiveId" clId="{1F39C715-C403-4325-BFDF-0FCEE488BDF2}" dt="2024-01-19T22:12:47.707" v="6" actId="478"/>
          <ac:spMkLst>
            <pc:docMk/>
            <pc:sldMk cId="3085230090" sldId="296"/>
            <ac:spMk id="8" creationId="{01768123-AF96-B446-4568-5745B2935466}"/>
          </ac:spMkLst>
        </pc:spChg>
        <pc:spChg chg="add mod">
          <ac:chgData name="Beverly Wooten" userId="bfe2ea633befc051" providerId="LiveId" clId="{1F39C715-C403-4325-BFDF-0FCEE488BDF2}" dt="2024-01-19T22:13:15.082" v="29" actId="14100"/>
          <ac:spMkLst>
            <pc:docMk/>
            <pc:sldMk cId="3085230090" sldId="296"/>
            <ac:spMk id="9" creationId="{9E92AF77-8639-7227-54AE-F20DC37B23B7}"/>
          </ac:spMkLst>
        </pc:spChg>
      </pc:sldChg>
      <pc:sldChg chg="addSp delSp modSp mod">
        <pc:chgData name="Beverly Wooten" userId="bfe2ea633befc051" providerId="LiveId" clId="{1F39C715-C403-4325-BFDF-0FCEE488BDF2}" dt="2024-01-19T22:26:55.137" v="187" actId="20577"/>
        <pc:sldMkLst>
          <pc:docMk/>
          <pc:sldMk cId="1477554088" sldId="297"/>
        </pc:sldMkLst>
        <pc:spChg chg="mod">
          <ac:chgData name="Beverly Wooten" userId="bfe2ea633befc051" providerId="LiveId" clId="{1F39C715-C403-4325-BFDF-0FCEE488BDF2}" dt="2024-01-19T22:26:55.137" v="187" actId="20577"/>
          <ac:spMkLst>
            <pc:docMk/>
            <pc:sldMk cId="1477554088" sldId="297"/>
            <ac:spMk id="2" creationId="{59E1671F-CB4F-4894-82C6-80B343423CF5}"/>
          </ac:spMkLst>
        </pc:spChg>
        <pc:spChg chg="mod">
          <ac:chgData name="Beverly Wooten" userId="bfe2ea633befc051" providerId="LiveId" clId="{1F39C715-C403-4325-BFDF-0FCEE488BDF2}" dt="2024-01-19T22:26:32.687" v="182" actId="27636"/>
          <ac:spMkLst>
            <pc:docMk/>
            <pc:sldMk cId="1477554088" sldId="297"/>
            <ac:spMk id="3" creationId="{00000000-0000-0000-0000-000000000000}"/>
          </ac:spMkLst>
        </pc:spChg>
        <pc:spChg chg="add del">
          <ac:chgData name="Beverly Wooten" userId="bfe2ea633befc051" providerId="LiveId" clId="{1F39C715-C403-4325-BFDF-0FCEE488BDF2}" dt="2024-01-19T22:26:01.221" v="170" actId="22"/>
          <ac:spMkLst>
            <pc:docMk/>
            <pc:sldMk cId="1477554088" sldId="297"/>
            <ac:spMk id="8" creationId="{6CA0E273-B0B1-3AB8-2374-DBEC4536C229}"/>
          </ac:spMkLst>
        </pc:spChg>
        <pc:picChg chg="add del mod">
          <ac:chgData name="Beverly Wooten" userId="bfe2ea633befc051" providerId="LiveId" clId="{1F39C715-C403-4325-BFDF-0FCEE488BDF2}" dt="2024-01-19T22:25:50.023" v="164" actId="478"/>
          <ac:picMkLst>
            <pc:docMk/>
            <pc:sldMk cId="1477554088" sldId="297"/>
            <ac:picMk id="6" creationId="{FEF89EEE-C991-D16F-1E03-25331F528AE0}"/>
          </ac:picMkLst>
        </pc:picChg>
        <pc:picChg chg="add mod">
          <ac:chgData name="Beverly Wooten" userId="bfe2ea633befc051" providerId="LiveId" clId="{1F39C715-C403-4325-BFDF-0FCEE488BDF2}" dt="2024-01-19T22:26:01.697" v="171" actId="14100"/>
          <ac:picMkLst>
            <pc:docMk/>
            <pc:sldMk cId="1477554088" sldId="297"/>
            <ac:picMk id="2050" creationId="{09501841-9040-6521-FEA9-F079E3FE3854}"/>
          </ac:picMkLst>
        </pc:picChg>
        <pc:picChg chg="add mod">
          <ac:chgData name="Beverly Wooten" userId="bfe2ea633befc051" providerId="LiveId" clId="{1F39C715-C403-4325-BFDF-0FCEE488BDF2}" dt="2024-01-19T22:26:15.690" v="176" actId="14100"/>
          <ac:picMkLst>
            <pc:docMk/>
            <pc:sldMk cId="1477554088" sldId="297"/>
            <ac:picMk id="2052" creationId="{E2FBAAAE-57E4-D7C5-4D23-7C206950FB13}"/>
          </ac:picMkLst>
        </pc:picChg>
        <pc:picChg chg="add mod">
          <ac:chgData name="Beverly Wooten" userId="bfe2ea633befc051" providerId="LiveId" clId="{1F39C715-C403-4325-BFDF-0FCEE488BDF2}" dt="2024-01-19T22:26:50.033" v="186" actId="14100"/>
          <ac:picMkLst>
            <pc:docMk/>
            <pc:sldMk cId="1477554088" sldId="297"/>
            <ac:picMk id="2054" creationId="{51806E33-0351-704F-63A7-0AB51E53CD89}"/>
          </ac:picMkLst>
        </pc:picChg>
      </pc:sldChg>
      <pc:sldChg chg="addSp modSp mod ord">
        <pc:chgData name="Beverly Wooten" userId="bfe2ea633befc051" providerId="LiveId" clId="{1F39C715-C403-4325-BFDF-0FCEE488BDF2}" dt="2024-01-19T22:37:39.156" v="287"/>
        <pc:sldMkLst>
          <pc:docMk/>
          <pc:sldMk cId="3493595906" sldId="298"/>
        </pc:sldMkLst>
        <pc:spChg chg="mod">
          <ac:chgData name="Beverly Wooten" userId="bfe2ea633befc051" providerId="LiveId" clId="{1F39C715-C403-4325-BFDF-0FCEE488BDF2}" dt="2024-01-19T22:20:11.064" v="94" actId="255"/>
          <ac:spMkLst>
            <pc:docMk/>
            <pc:sldMk cId="3493595906" sldId="298"/>
            <ac:spMk id="3" creationId="{00000000-0000-0000-0000-000000000000}"/>
          </ac:spMkLst>
        </pc:spChg>
        <pc:picChg chg="add mod">
          <ac:chgData name="Beverly Wooten" userId="bfe2ea633befc051" providerId="LiveId" clId="{1F39C715-C403-4325-BFDF-0FCEE488BDF2}" dt="2024-01-19T22:20:32.377" v="96" actId="1076"/>
          <ac:picMkLst>
            <pc:docMk/>
            <pc:sldMk cId="3493595906" sldId="298"/>
            <ac:picMk id="6" creationId="{B5FB1BA2-B04C-404D-2234-BE9E9C435B6C}"/>
          </ac:picMkLst>
        </pc:picChg>
      </pc:sldChg>
      <pc:sldChg chg="del">
        <pc:chgData name="Beverly Wooten" userId="bfe2ea633befc051" providerId="LiveId" clId="{1F39C715-C403-4325-BFDF-0FCEE488BDF2}" dt="2024-01-19T22:38:41.780" v="288" actId="2696"/>
        <pc:sldMkLst>
          <pc:docMk/>
          <pc:sldMk cId="3932306827" sldId="299"/>
        </pc:sldMkLst>
      </pc:sldChg>
      <pc:sldChg chg="modSp mod">
        <pc:chgData name="Beverly Wooten" userId="bfe2ea633befc051" providerId="LiveId" clId="{1F39C715-C403-4325-BFDF-0FCEE488BDF2}" dt="2024-01-19T22:19:33.051" v="91" actId="27636"/>
        <pc:sldMkLst>
          <pc:docMk/>
          <pc:sldMk cId="368331456" sldId="300"/>
        </pc:sldMkLst>
        <pc:spChg chg="mod">
          <ac:chgData name="Beverly Wooten" userId="bfe2ea633befc051" providerId="LiveId" clId="{1F39C715-C403-4325-BFDF-0FCEE488BDF2}" dt="2024-01-19T22:19:30.270" v="89" actId="14100"/>
          <ac:spMkLst>
            <pc:docMk/>
            <pc:sldMk cId="368331456" sldId="300"/>
            <ac:spMk id="2" creationId="{59E1671F-CB4F-4894-82C6-80B343423CF5}"/>
          </ac:spMkLst>
        </pc:spChg>
        <pc:spChg chg="mod">
          <ac:chgData name="Beverly Wooten" userId="bfe2ea633befc051" providerId="LiveId" clId="{1F39C715-C403-4325-BFDF-0FCEE488BDF2}" dt="2024-01-19T22:19:33.051" v="91" actId="27636"/>
          <ac:spMkLst>
            <pc:docMk/>
            <pc:sldMk cId="368331456" sldId="300"/>
            <ac:spMk id="3" creationId="{00000000-0000-0000-0000-000000000000}"/>
          </ac:spMkLst>
        </pc:spChg>
      </pc:sldChg>
      <pc:sldChg chg="addSp delSp modSp mod">
        <pc:chgData name="Beverly Wooten" userId="bfe2ea633befc051" providerId="LiveId" clId="{1F39C715-C403-4325-BFDF-0FCEE488BDF2}" dt="2024-01-19T22:35:52.957" v="285" actId="1076"/>
        <pc:sldMkLst>
          <pc:docMk/>
          <pc:sldMk cId="2507133691" sldId="301"/>
        </pc:sldMkLst>
        <pc:spChg chg="mod">
          <ac:chgData name="Beverly Wooten" userId="bfe2ea633befc051" providerId="LiveId" clId="{1F39C715-C403-4325-BFDF-0FCEE488BDF2}" dt="2024-01-19T22:27:34.610" v="195" actId="20577"/>
          <ac:spMkLst>
            <pc:docMk/>
            <pc:sldMk cId="2507133691" sldId="301"/>
            <ac:spMk id="2" creationId="{59E1671F-CB4F-4894-82C6-80B343423CF5}"/>
          </ac:spMkLst>
        </pc:spChg>
        <pc:spChg chg="mod">
          <ac:chgData name="Beverly Wooten" userId="bfe2ea633befc051" providerId="LiveId" clId="{1F39C715-C403-4325-BFDF-0FCEE488BDF2}" dt="2024-01-19T22:27:37.556" v="196" actId="14100"/>
          <ac:spMkLst>
            <pc:docMk/>
            <pc:sldMk cId="2507133691" sldId="301"/>
            <ac:spMk id="3" creationId="{00000000-0000-0000-0000-000000000000}"/>
          </ac:spMkLst>
        </pc:spChg>
        <pc:picChg chg="del">
          <ac:chgData name="Beverly Wooten" userId="bfe2ea633befc051" providerId="LiveId" clId="{1F39C715-C403-4325-BFDF-0FCEE488BDF2}" dt="2024-01-19T22:24:43.164" v="155" actId="478"/>
          <ac:picMkLst>
            <pc:docMk/>
            <pc:sldMk cId="2507133691" sldId="301"/>
            <ac:picMk id="6" creationId="{FEF89EEE-C991-D16F-1E03-25331F528AE0}"/>
          </ac:picMkLst>
        </pc:picChg>
        <pc:picChg chg="add mod">
          <ac:chgData name="Beverly Wooten" userId="bfe2ea633befc051" providerId="LiveId" clId="{1F39C715-C403-4325-BFDF-0FCEE488BDF2}" dt="2024-01-19T22:35:52.957" v="285" actId="1076"/>
          <ac:picMkLst>
            <pc:docMk/>
            <pc:sldMk cId="2507133691" sldId="301"/>
            <ac:picMk id="7" creationId="{F05F48C8-17DE-1CAF-3124-C2DF1AD6155A}"/>
          </ac:picMkLst>
        </pc:picChg>
      </pc:sldChg>
      <pc:sldChg chg="addSp delSp modSp mod">
        <pc:chgData name="Beverly Wooten" userId="bfe2ea633befc051" providerId="LiveId" clId="{1F39C715-C403-4325-BFDF-0FCEE488BDF2}" dt="2024-01-19T22:28:37.367" v="208" actId="14100"/>
        <pc:sldMkLst>
          <pc:docMk/>
          <pc:sldMk cId="1976736870" sldId="302"/>
        </pc:sldMkLst>
        <pc:spChg chg="mod">
          <ac:chgData name="Beverly Wooten" userId="bfe2ea633befc051" providerId="LiveId" clId="{1F39C715-C403-4325-BFDF-0FCEE488BDF2}" dt="2024-01-19T22:28:30.817" v="206" actId="14100"/>
          <ac:spMkLst>
            <pc:docMk/>
            <pc:sldMk cId="1976736870" sldId="302"/>
            <ac:spMk id="2" creationId="{59E1671F-CB4F-4894-82C6-80B343423CF5}"/>
          </ac:spMkLst>
        </pc:spChg>
        <pc:spChg chg="mod">
          <ac:chgData name="Beverly Wooten" userId="bfe2ea633befc051" providerId="LiveId" clId="{1F39C715-C403-4325-BFDF-0FCEE488BDF2}" dt="2024-01-19T22:28:37.367" v="208" actId="14100"/>
          <ac:spMkLst>
            <pc:docMk/>
            <pc:sldMk cId="1976736870" sldId="302"/>
            <ac:spMk id="3" creationId="{00000000-0000-0000-0000-000000000000}"/>
          </ac:spMkLst>
        </pc:spChg>
        <pc:spChg chg="add mod">
          <ac:chgData name="Beverly Wooten" userId="bfe2ea633befc051" providerId="LiveId" clId="{1F39C715-C403-4325-BFDF-0FCEE488BDF2}" dt="2024-01-19T22:28:33.447" v="207" actId="14100"/>
          <ac:spMkLst>
            <pc:docMk/>
            <pc:sldMk cId="1976736870" sldId="302"/>
            <ac:spMk id="8" creationId="{530BA4F6-1CFC-8406-5F92-DDA973C6656E}"/>
          </ac:spMkLst>
        </pc:spChg>
        <pc:picChg chg="del">
          <ac:chgData name="Beverly Wooten" userId="bfe2ea633befc051" providerId="LiveId" clId="{1F39C715-C403-4325-BFDF-0FCEE488BDF2}" dt="2024-01-19T22:24:36.066" v="154" actId="478"/>
          <ac:picMkLst>
            <pc:docMk/>
            <pc:sldMk cId="1976736870" sldId="302"/>
            <ac:picMk id="6" creationId="{FEF89EEE-C991-D16F-1E03-25331F528AE0}"/>
          </ac:picMkLst>
        </pc:picChg>
      </pc:sldChg>
      <pc:sldChg chg="delSp modSp mod">
        <pc:chgData name="Beverly Wooten" userId="bfe2ea633befc051" providerId="LiveId" clId="{1F39C715-C403-4325-BFDF-0FCEE488BDF2}" dt="2024-01-19T22:29:09.259" v="214" actId="27636"/>
        <pc:sldMkLst>
          <pc:docMk/>
          <pc:sldMk cId="1450701026" sldId="303"/>
        </pc:sldMkLst>
        <pc:spChg chg="mod">
          <ac:chgData name="Beverly Wooten" userId="bfe2ea633befc051" providerId="LiveId" clId="{1F39C715-C403-4325-BFDF-0FCEE488BDF2}" dt="2024-01-19T22:28:55.973" v="210" actId="14100"/>
          <ac:spMkLst>
            <pc:docMk/>
            <pc:sldMk cId="1450701026" sldId="303"/>
            <ac:spMk id="2" creationId="{59E1671F-CB4F-4894-82C6-80B343423CF5}"/>
          </ac:spMkLst>
        </pc:spChg>
        <pc:spChg chg="mod">
          <ac:chgData name="Beverly Wooten" userId="bfe2ea633befc051" providerId="LiveId" clId="{1F39C715-C403-4325-BFDF-0FCEE488BDF2}" dt="2024-01-19T22:29:09.259" v="214" actId="27636"/>
          <ac:spMkLst>
            <pc:docMk/>
            <pc:sldMk cId="1450701026" sldId="303"/>
            <ac:spMk id="3" creationId="{00000000-0000-0000-0000-000000000000}"/>
          </ac:spMkLst>
        </pc:spChg>
        <pc:picChg chg="del">
          <ac:chgData name="Beverly Wooten" userId="bfe2ea633befc051" providerId="LiveId" clId="{1F39C715-C403-4325-BFDF-0FCEE488BDF2}" dt="2024-01-19T22:24:27.815" v="150" actId="478"/>
          <ac:picMkLst>
            <pc:docMk/>
            <pc:sldMk cId="1450701026" sldId="303"/>
            <ac:picMk id="6" creationId="{FEF89EEE-C991-D16F-1E03-25331F528AE0}"/>
          </ac:picMkLst>
        </pc:picChg>
      </pc:sldChg>
      <pc:sldChg chg="delSp modSp mod">
        <pc:chgData name="Beverly Wooten" userId="bfe2ea633befc051" providerId="LiveId" clId="{1F39C715-C403-4325-BFDF-0FCEE488BDF2}" dt="2024-01-19T22:31:15.746" v="235" actId="1076"/>
        <pc:sldMkLst>
          <pc:docMk/>
          <pc:sldMk cId="1940329921" sldId="304"/>
        </pc:sldMkLst>
        <pc:spChg chg="mod">
          <ac:chgData name="Beverly Wooten" userId="bfe2ea633befc051" providerId="LiveId" clId="{1F39C715-C403-4325-BFDF-0FCEE488BDF2}" dt="2024-01-19T22:29:37.430" v="219" actId="14100"/>
          <ac:spMkLst>
            <pc:docMk/>
            <pc:sldMk cId="1940329921" sldId="304"/>
            <ac:spMk id="2" creationId="{59E1671F-CB4F-4894-82C6-80B343423CF5}"/>
          </ac:spMkLst>
        </pc:spChg>
        <pc:spChg chg="mod">
          <ac:chgData name="Beverly Wooten" userId="bfe2ea633befc051" providerId="LiveId" clId="{1F39C715-C403-4325-BFDF-0FCEE488BDF2}" dt="2024-01-19T22:31:08.079" v="233" actId="14100"/>
          <ac:spMkLst>
            <pc:docMk/>
            <pc:sldMk cId="1940329921" sldId="304"/>
            <ac:spMk id="3" creationId="{00000000-0000-0000-0000-000000000000}"/>
          </ac:spMkLst>
        </pc:spChg>
        <pc:picChg chg="mod">
          <ac:chgData name="Beverly Wooten" userId="bfe2ea633befc051" providerId="LiveId" clId="{1F39C715-C403-4325-BFDF-0FCEE488BDF2}" dt="2024-01-19T22:31:11.867" v="234" actId="1076"/>
          <ac:picMkLst>
            <pc:docMk/>
            <pc:sldMk cId="1940329921" sldId="304"/>
            <ac:picMk id="4" creationId="{00000000-0000-0000-0000-000000000000}"/>
          </ac:picMkLst>
        </pc:picChg>
        <pc:picChg chg="mod">
          <ac:chgData name="Beverly Wooten" userId="bfe2ea633befc051" providerId="LiveId" clId="{1F39C715-C403-4325-BFDF-0FCEE488BDF2}" dt="2024-01-19T22:31:15.746" v="235" actId="1076"/>
          <ac:picMkLst>
            <pc:docMk/>
            <pc:sldMk cId="1940329921" sldId="304"/>
            <ac:picMk id="5" creationId="{00000000-0000-0000-0000-000000000000}"/>
          </ac:picMkLst>
        </pc:picChg>
        <pc:picChg chg="del">
          <ac:chgData name="Beverly Wooten" userId="bfe2ea633befc051" providerId="LiveId" clId="{1F39C715-C403-4325-BFDF-0FCEE488BDF2}" dt="2024-01-19T22:24:50.506" v="157" actId="478"/>
          <ac:picMkLst>
            <pc:docMk/>
            <pc:sldMk cId="1940329921" sldId="304"/>
            <ac:picMk id="6" creationId="{FEF89EEE-C991-D16F-1E03-25331F528AE0}"/>
          </ac:picMkLst>
        </pc:picChg>
      </pc:sldChg>
      <pc:sldChg chg="addSp modSp new mod">
        <pc:chgData name="Beverly Wooten" userId="bfe2ea633befc051" providerId="LiveId" clId="{1F39C715-C403-4325-BFDF-0FCEE488BDF2}" dt="2024-01-19T22:31:34.912" v="237"/>
        <pc:sldMkLst>
          <pc:docMk/>
          <pc:sldMk cId="1896529338" sldId="305"/>
        </pc:sldMkLst>
        <pc:spChg chg="mod">
          <ac:chgData name="Beverly Wooten" userId="bfe2ea633befc051" providerId="LiveId" clId="{1F39C715-C403-4325-BFDF-0FCEE488BDF2}" dt="2024-01-19T22:30:39.956" v="228" actId="122"/>
          <ac:spMkLst>
            <pc:docMk/>
            <pc:sldMk cId="1896529338" sldId="305"/>
            <ac:spMk id="2" creationId="{D816E46D-6C1E-E28E-8B9A-0E9981AF787C}"/>
          </ac:spMkLst>
        </pc:spChg>
        <pc:spChg chg="mod">
          <ac:chgData name="Beverly Wooten" userId="bfe2ea633befc051" providerId="LiveId" clId="{1F39C715-C403-4325-BFDF-0FCEE488BDF2}" dt="2024-01-19T22:30:52.936" v="230" actId="27636"/>
          <ac:spMkLst>
            <pc:docMk/>
            <pc:sldMk cId="1896529338" sldId="305"/>
            <ac:spMk id="3" creationId="{71EDA675-0C02-EF04-2401-E9982D583A03}"/>
          </ac:spMkLst>
        </pc:spChg>
        <pc:picChg chg="add mod">
          <ac:chgData name="Beverly Wooten" userId="bfe2ea633befc051" providerId="LiveId" clId="{1F39C715-C403-4325-BFDF-0FCEE488BDF2}" dt="2024-01-19T22:31:24.304" v="236"/>
          <ac:picMkLst>
            <pc:docMk/>
            <pc:sldMk cId="1896529338" sldId="305"/>
            <ac:picMk id="4" creationId="{2F3DC44B-8B29-4935-7844-75B088B29D71}"/>
          </ac:picMkLst>
        </pc:picChg>
        <pc:picChg chg="add mod">
          <ac:chgData name="Beverly Wooten" userId="bfe2ea633befc051" providerId="LiveId" clId="{1F39C715-C403-4325-BFDF-0FCEE488BDF2}" dt="2024-01-19T22:31:34.912" v="237"/>
          <ac:picMkLst>
            <pc:docMk/>
            <pc:sldMk cId="1896529338" sldId="305"/>
            <ac:picMk id="5" creationId="{A19EF1F0-186D-610C-11DA-649CFD1211D9}"/>
          </ac:picMkLst>
        </pc:picChg>
      </pc:sldChg>
      <pc:sldChg chg="modSp new mod">
        <pc:chgData name="Beverly Wooten" userId="bfe2ea633befc051" providerId="LiveId" clId="{1F39C715-C403-4325-BFDF-0FCEE488BDF2}" dt="2024-01-19T22:32:21.482" v="268" actId="20577"/>
        <pc:sldMkLst>
          <pc:docMk/>
          <pc:sldMk cId="2638380308" sldId="306"/>
        </pc:sldMkLst>
        <pc:spChg chg="mod">
          <ac:chgData name="Beverly Wooten" userId="bfe2ea633befc051" providerId="LiveId" clId="{1F39C715-C403-4325-BFDF-0FCEE488BDF2}" dt="2024-01-19T22:32:00.554" v="254" actId="20577"/>
          <ac:spMkLst>
            <pc:docMk/>
            <pc:sldMk cId="2638380308" sldId="306"/>
            <ac:spMk id="2" creationId="{5C6DC677-25CF-5005-6E17-F6E001BA2C12}"/>
          </ac:spMkLst>
        </pc:spChg>
        <pc:spChg chg="mod">
          <ac:chgData name="Beverly Wooten" userId="bfe2ea633befc051" providerId="LiveId" clId="{1F39C715-C403-4325-BFDF-0FCEE488BDF2}" dt="2024-01-19T22:32:21.482" v="268" actId="20577"/>
          <ac:spMkLst>
            <pc:docMk/>
            <pc:sldMk cId="2638380308" sldId="306"/>
            <ac:spMk id="3" creationId="{6424BA94-A1AF-4B64-1C76-3F116622B305}"/>
          </ac:spMkLst>
        </pc:spChg>
      </pc:sldChg>
      <pc:sldChg chg="modSp new mod">
        <pc:chgData name="Beverly Wooten" userId="bfe2ea633befc051" providerId="LiveId" clId="{1F39C715-C403-4325-BFDF-0FCEE488BDF2}" dt="2024-01-19T22:33:12.813" v="276" actId="122"/>
        <pc:sldMkLst>
          <pc:docMk/>
          <pc:sldMk cId="94688380" sldId="307"/>
        </pc:sldMkLst>
        <pc:spChg chg="mod">
          <ac:chgData name="Beverly Wooten" userId="bfe2ea633befc051" providerId="LiveId" clId="{1F39C715-C403-4325-BFDF-0FCEE488BDF2}" dt="2024-01-19T22:32:53.742" v="273" actId="14100"/>
          <ac:spMkLst>
            <pc:docMk/>
            <pc:sldMk cId="94688380" sldId="307"/>
            <ac:spMk id="2" creationId="{FBD89450-5422-CE7E-E90C-E081713BFABB}"/>
          </ac:spMkLst>
        </pc:spChg>
        <pc:spChg chg="mod">
          <ac:chgData name="Beverly Wooten" userId="bfe2ea633befc051" providerId="LiveId" clId="{1F39C715-C403-4325-BFDF-0FCEE488BDF2}" dt="2024-01-19T22:33:12.813" v="276" actId="122"/>
          <ac:spMkLst>
            <pc:docMk/>
            <pc:sldMk cId="94688380" sldId="307"/>
            <ac:spMk id="3" creationId="{B7C2550A-BB3C-2EDC-CF03-8B15E3B112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ContentMarking" descr="{&quot;HashCode&quot;:427817493,&quot;Placement&quot;:&quot;Footer&quot;,&quot;Top&quot;:522.0343,&quot;Left&quot;:431.8811,&quot;SlideWidth&quot;:960,&quot;SlideHeight&quot;:540}">
            <a:extLst>
              <a:ext uri="{FF2B5EF4-FFF2-40B4-BE49-F238E27FC236}">
                <a16:creationId xmlns:a16="http://schemas.microsoft.com/office/drawing/2014/main" id="{75687700-2A39-423F-A31F-B2F5A47C33B4}"/>
              </a:ext>
            </a:extLst>
          </p:cNvPr>
          <p:cNvSpPr txBox="1"/>
          <p:nvPr userDrawn="1"/>
        </p:nvSpPr>
        <p:spPr>
          <a:xfrm>
            <a:off x="5484890" y="6629836"/>
            <a:ext cx="1222219" cy="2281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bg2"/>
                </a:solidFill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Classified - Confidential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695B-B52A-4318-A18E-4AFA5945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1" y="600075"/>
            <a:ext cx="9886950" cy="2667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AMERICAN LEGION RIDERS</a:t>
            </a:r>
            <a:br>
              <a:rPr lang="en-US" sz="72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475E5-FCCD-4878-8EC2-1DE21610CF0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363" y="5515610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9A62B3-3D6D-49DE-A1EA-1726630E3BB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0181" y="5515610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5E1D36-9D84-0084-7550-AF4F3DBA47FF}"/>
              </a:ext>
            </a:extLst>
          </p:cNvPr>
          <p:cNvSpPr txBox="1"/>
          <p:nvPr/>
        </p:nvSpPr>
        <p:spPr>
          <a:xfrm>
            <a:off x="2898475" y="3248647"/>
            <a:ext cx="734108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defTabSz="905256"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SGT-AT-ARMS TRAINING</a:t>
            </a:r>
            <a:endParaRPr lang="en-US" sz="5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2AF77-8639-7227-54AE-F20DC37B23B7}"/>
              </a:ext>
            </a:extLst>
          </p:cNvPr>
          <p:cNvSpPr txBox="1"/>
          <p:nvPr/>
        </p:nvSpPr>
        <p:spPr>
          <a:xfrm>
            <a:off x="836762" y="4961901"/>
            <a:ext cx="4925683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/>
              <a:t>Dave Hulin</a:t>
            </a:r>
          </a:p>
          <a:p>
            <a:r>
              <a:rPr lang="en-US" sz="2800" dirty="0"/>
              <a:t>Jeff Hawk</a:t>
            </a:r>
          </a:p>
        </p:txBody>
      </p:sp>
    </p:spTree>
    <p:extLst>
      <p:ext uri="{BB962C8B-B14F-4D97-AF65-F5344CB8AC3E}">
        <p14:creationId xmlns:p14="http://schemas.microsoft.com/office/powerpoint/2010/main" val="30852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71F-CB4F-4894-82C6-80B34342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253" y="365125"/>
            <a:ext cx="9389127" cy="101177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POW/MIA EMPTY CHAIR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502" y="1483743"/>
            <a:ext cx="9818298" cy="469322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of the Meeting, Salute US Flag, Approach the Empty Chair carrying the folded POW/MIA flag/cover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Reverently, unfold the flag/cover and drape it over the Empty Chair with the crest facing the membership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Salute slowly showing Respect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Meeting is concluded, Salute US Flag, Approach the Empty Chair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Salute slowly showing Respect</a:t>
            </a:r>
          </a:p>
          <a:p>
            <a:pPr marL="772668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Legionnaires Salute slowly</a:t>
            </a:r>
          </a:p>
          <a:p>
            <a:pPr marL="772668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 guess salute by covering their heart with their right hand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 the POW/MIA flag/cover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0232" y="560768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1006" y="5600565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F48C8-17DE-1CAF-3124-C2DF1AD61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808" y="213585"/>
            <a:ext cx="1600200" cy="14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71F-CB4F-4894-82C6-80B34342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321" y="-336429"/>
            <a:ext cx="8975059" cy="171333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HALLOWED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381" y="836762"/>
            <a:ext cx="9792419" cy="534020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 in Place and Posted</a:t>
            </a:r>
          </a:p>
          <a:p>
            <a:pPr marL="772668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is to reach between the flags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Etiquette</a:t>
            </a:r>
          </a:p>
          <a:p>
            <a:pPr marL="772668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American flag, Stop &amp; Salute</a:t>
            </a:r>
          </a:p>
          <a:p>
            <a:pPr marL="772668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 to the Left side of the Flag &amp; behind Speaker</a:t>
            </a:r>
          </a:p>
          <a:p>
            <a:pPr marL="772668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Business is Complete, Walk to the Speaker’s Left, Clear the Flag, Stop &amp; Salute</a:t>
            </a:r>
          </a:p>
          <a:p>
            <a:pPr marL="772668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Auxiliary or non-military, approach from the Right Side of the Organizational Flag</a:t>
            </a:r>
          </a:p>
          <a:p>
            <a:pPr marL="772668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Flag should NEVER touch the floor/ground for any reason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0232" y="560768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1006" y="5600565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0BA4F6-1CFC-8406-5F92-DDA973C6656E}"/>
              </a:ext>
            </a:extLst>
          </p:cNvPr>
          <p:cNvSpPr txBox="1"/>
          <p:nvPr/>
        </p:nvSpPr>
        <p:spPr>
          <a:xfrm>
            <a:off x="3096883" y="1078302"/>
            <a:ext cx="604495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OF THE TASKS OF THE SERGEANT-AT-ARMS IS TO WATCH OVER FLAG ETIQUETTE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71F-CB4F-4894-82C6-80B34342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023" y="365125"/>
            <a:ext cx="9268357" cy="101177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Sergeant-At-Arms on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008" y="1376900"/>
            <a:ext cx="9783792" cy="48000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Prior to the start of the Meeting, Announce to the membership that “The meeting is about to begin”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Ask the membership to silence their phones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Secure the hall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POW/MIA Ceremony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Lead the Pledge of Allegiance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Announce &amp; Escort Guests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Keep order throughout the Meeting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Retrieve the POW/MIA Flag/Cover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0232" y="560768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1006" y="5600565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07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71F-CB4F-4894-82C6-80B34342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589" y="365125"/>
            <a:ext cx="10389791" cy="10117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OFFICERS GUIDE &amp; MANUAL of CEREMONIES SGT-At-Arms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838" y="1052424"/>
            <a:ext cx="8532961" cy="512454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Arrange Meeting Hall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Post Commander &amp; Adjutant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 Color Guard Detail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Flag Etiquette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Color Guard Detail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Burial Detail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Pageantry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Chair Welcome Committee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 Members To Attend Meetings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Advise Commander on Who Should Be Acknowledged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9606" y="571944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7822" y="5719444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3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E46D-6C1E-E28E-8B9A-0E9981AF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358" y="365125"/>
            <a:ext cx="99304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AMERICAN LEGION DEPARTMENT OF FLORIDA SGT-AT-ARMS PROTOCOL MANUAL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A675-0C02-EF04-2401-E9982D583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SGT-AT-ARMS DUTIES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AMERICAN LEGION CAP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HALLOWED GROUND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PREAMBLE OF THE AMERICAN LEGION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MEANING OF THE PLEDGE OF ALLEGIANCE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POW/MIA REMEMBERANCES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HISTORY OF THE AMERICAN FLAG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HISTORY OF PLEDGE OF ALLEGIANCE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LEGION UNIFORMS; CORDS &amp; BRAIDS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ORIGIN OF FLAG DAY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PROPER FLAG DISPOSAL CEREMONY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PROPER FLAG DISPLAY ON VEHICLES &amp; BIKES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MILITARY FUNERAL FLAG PROTOCOL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AMERICAN LEGION PROTOCOL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DC44B-8B29-4935-7844-75B088B29D7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9606" y="571944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9EF1F0-186D-610C-11DA-649CFD1211D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7822" y="5719444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5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C677-25CF-5005-6E17-F6E001BA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ADDITIONALLY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4BA94-A1AF-4B64-1C76-3F116622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OFFICER’S GUIDE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POST CONSTITUTION &amp; BY-LAWS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DEPARTMENT OF FLORIDA RIDERS SOP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ALR STANDING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9450-5422-CE7E-E90C-E081713B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85" y="365125"/>
            <a:ext cx="946461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 Sergeant-at-Arms is the Sentinel, the Guard of the Post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550A-BB3C-2EDC-CF03-8B15E3B11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marL="137160" indent="0" algn="ctr">
              <a:buNone/>
            </a:pP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  <a:p>
            <a:pPr marL="13716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13716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Sergeant-at-Arms Duties and Responsibilities Manual (9/22) is available on the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7313" y="365125"/>
            <a:ext cx="11044687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SGT-AT-ARMS TRAINING AGENDA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331" y="5607683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9900" y="5607684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968A-CD04-443C-AD9A-6003BFD05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-27432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Officer Guide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Department of Florida ALR SOP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American Legion Department of Florida SGT-At-Arms Protocol Manual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DOD Directive 1005.8 Flag Presentation in Formation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Flag Code of The United States Manual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Automobile &amp; Motorcycle Flag Display Guidelines For Non-Military Vehicles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Resolution Number Five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2436" y="571944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7584" y="5626459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FF78C3-ADAE-25D6-5EBB-F9F06BB4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313" y="365125"/>
            <a:ext cx="10206487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FLORIDA ALR SOP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SGT-At-Arms Duties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36478-ED22-E901-23B9-044C98016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961" y="1587429"/>
            <a:ext cx="8174703" cy="41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ADCE-97FD-4202-AA03-D1AE5F44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2" y="319177"/>
            <a:ext cx="8678173" cy="105242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SGT-At-Arms Duties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886" y="1371600"/>
            <a:ext cx="9757913" cy="4805363"/>
          </a:xfrm>
        </p:spPr>
        <p:txBody>
          <a:bodyPr>
            <a:normAutofit/>
          </a:bodyPr>
          <a:lstStyle/>
          <a:p>
            <a:endParaRPr lang="en-US" sz="2700" dirty="0"/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Preserve Order at Meetings and Gatherings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Secure the Hall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POW/MIA Ceremony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 the Pledge of Allegiance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Ensure an orderly atmosphere during meetings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may be called upon in the absence of the Post Sgt-at-Arms to perform at ceremonies or meetings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your Director is at the podium, You are on Duty!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3744" y="560768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5497" y="5607685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71F-CB4F-4894-82C6-80B34342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102" y="365125"/>
            <a:ext cx="8785278" cy="101177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SGT-At-Arms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the Road Captain in enforcing all Rules of safe riding during rides, runs, and events.</a:t>
            </a:r>
          </a:p>
          <a:p>
            <a:pPr lvl="2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Pre-Ride Briefings</a:t>
            </a:r>
          </a:p>
          <a:p>
            <a:pPr lvl="2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Cover the Route</a:t>
            </a:r>
          </a:p>
          <a:p>
            <a:pPr lvl="2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</a:p>
          <a:p>
            <a:pPr lvl="2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Hand Signals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0232" y="560768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1006" y="5600565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5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71F-CB4F-4894-82C6-80B34342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366" y="365125"/>
            <a:ext cx="9023230" cy="101177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SGT-At-Arms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249" y="1466491"/>
            <a:ext cx="9835551" cy="471047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Ensure Members attending ALR meetings are current members and are in good standing, identify any guest(s) and their business with ALR and make introductions when called upon.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Know your members – Are they in good standing?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Prior to the meeting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their any guests? What’s their business with the Riders?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Escort the guest and Introduce him/her to the general membership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0232" y="560768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1006" y="5600565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71F-CB4F-4894-82C6-80B34342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102" y="365125"/>
            <a:ext cx="8785278" cy="101177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SGT-At-Arms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Be responsible for the logistics and proper staging of flags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meeting room for all meetings and the appropriate staging of Flag Bikes and motorcycle during parades and escorts.</a:t>
            </a:r>
          </a:p>
          <a:p>
            <a:pPr lvl="2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 Flag is positioned on its own right as the motorcycle moves forward</a:t>
            </a:r>
          </a:p>
          <a:p>
            <a:pPr lvl="2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Size of the US Flag is equal to or greater than any other flag</a:t>
            </a:r>
          </a:p>
          <a:p>
            <a:pPr lvl="2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Various positions are acceptable depending on mounting apparatus</a:t>
            </a:r>
          </a:p>
          <a:p>
            <a:pPr lvl="2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 Staging of Flag Bikes for parades and or escorts</a:t>
            </a:r>
          </a:p>
          <a:p>
            <a:endParaRPr lang="en-US" sz="2400" dirty="0"/>
          </a:p>
          <a:p>
            <a:endParaRPr lang="en-US" dirty="0"/>
          </a:p>
          <a:p>
            <a:pPr marL="0" indent="0" algn="ctr">
              <a:buNone/>
            </a:pP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0232" y="560768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1006" y="5600565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B1BA2-B04C-404D-2234-BE9E9C43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923" y="111760"/>
            <a:ext cx="2649027" cy="16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71F-CB4F-4894-82C6-80B34342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634" y="365125"/>
            <a:ext cx="7827746" cy="101177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FLAG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151" y="1302589"/>
            <a:ext cx="9576758" cy="412137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Flag Code Title 4, United States Code, Chapter 1 </a:t>
            </a:r>
          </a:p>
          <a:p>
            <a:pPr marL="82296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United States Flag Code establishes advisory rules for display and care of the national flag of the United States of America. It is Chapter 5 of Title 4 of the United States Code.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AMERICAN LEGION PUBLISHED (Let’s Be Right on Flag Etiquette)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0232" y="560768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1006" y="5600565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American Flag HD Iphone Wallpapers | PixelsTalk.Net">
            <a:extLst>
              <a:ext uri="{FF2B5EF4-FFF2-40B4-BE49-F238E27FC236}">
                <a16:creationId xmlns:a16="http://schemas.microsoft.com/office/drawing/2014/main" id="{51806E33-0351-704F-63A7-0AB51E53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48" y="3884336"/>
            <a:ext cx="2285371" cy="29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2AE4-6C44-4B3F-9260-75D9BF2B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 PLEDGE OF ALLEGIANCE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0B8985-2FFD-4616-835F-1982731B89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3281" y="5600009"/>
            <a:ext cx="1259439" cy="11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CEC95-D965-44EE-8321-E27C221E218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8812" y="5600009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4BC3A8-3443-AD3F-A745-30038B9C16BA}"/>
              </a:ext>
            </a:extLst>
          </p:cNvPr>
          <p:cNvSpPr txBox="1"/>
          <p:nvPr/>
        </p:nvSpPr>
        <p:spPr>
          <a:xfrm>
            <a:off x="3355674" y="1725153"/>
            <a:ext cx="6495691" cy="31085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at Attention facing the Flag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Uncover - Place Legion Cap in Right hand over Heart</a:t>
            </a:r>
          </a:p>
          <a:p>
            <a:pPr marL="772668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Cap, Right Hand over Heart</a:t>
            </a:r>
          </a:p>
          <a:p>
            <a:pPr marL="48006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or Out-of-Uniform Military Personnel</a:t>
            </a:r>
          </a:p>
          <a:p>
            <a:pPr marL="772668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National Defense Authorization Act of 2008</a:t>
            </a:r>
          </a:p>
          <a:p>
            <a:pPr marL="955548" lvl="2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Permits a salute during raising, lowering, or passing US Flag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4C14C-A2E4-5D41-BECC-70D77CC21559}"/>
              </a:ext>
            </a:extLst>
          </p:cNvPr>
          <p:cNvSpPr txBox="1"/>
          <p:nvPr/>
        </p:nvSpPr>
        <p:spPr>
          <a:xfrm>
            <a:off x="3804249" y="5085120"/>
            <a:ext cx="5279366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    What is the meaning of the Pledge of Allegiance? 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The Pledge says You are promising to be True to the United States of America!</a:t>
            </a:r>
          </a:p>
        </p:txBody>
      </p:sp>
      <p:pic>
        <p:nvPicPr>
          <p:cNvPr id="1026" name="Picture 2" descr="American Flag HD Iphone Wallpapers | PixelsTalk.Net">
            <a:extLst>
              <a:ext uri="{FF2B5EF4-FFF2-40B4-BE49-F238E27FC236}">
                <a16:creationId xmlns:a16="http://schemas.microsoft.com/office/drawing/2014/main" id="{B1ABD5C6-3E39-EB7A-A43C-63F1710E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4" y="1802709"/>
            <a:ext cx="2202971" cy="39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854</Words>
  <Application>Microsoft Office PowerPoint</Application>
  <PresentationFormat>Widescreen</PresentationFormat>
  <Paragraphs>195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Wingdings</vt:lpstr>
      <vt:lpstr>Cloud skipper design template</vt:lpstr>
      <vt:lpstr>AMERICAN LEGION RIDERS </vt:lpstr>
      <vt:lpstr>SGT-AT-ARMS TRAINING AGENDA</vt:lpstr>
      <vt:lpstr>DEPARTMENT of FLORIDA ALR SOP SGT-At-Arms Duties</vt:lpstr>
      <vt:lpstr>SGT-At-Arms Duties</vt:lpstr>
      <vt:lpstr>   SGT-At-Arms Duties</vt:lpstr>
      <vt:lpstr>SGT-At-Arms Duties</vt:lpstr>
      <vt:lpstr>SGT-At-Arms Duties</vt:lpstr>
      <vt:lpstr> FLAG CODE</vt:lpstr>
      <vt:lpstr>THE PLEDGE OF ALLEGIANCE</vt:lpstr>
      <vt:lpstr>   POW/MIA EMPTY CHAIR</vt:lpstr>
      <vt:lpstr>HALLOWED GROUND</vt:lpstr>
      <vt:lpstr>Sergeant-At-Arms on Duty</vt:lpstr>
      <vt:lpstr>OFFICERS GUIDE &amp; MANUAL of CEREMONIES SGT-At-Arms Duties</vt:lpstr>
      <vt:lpstr>AMERICAN LEGION DEPARTMENT OF FLORIDA SGT-AT-ARMS PROTOCOL MANUAL</vt:lpstr>
      <vt:lpstr>              ADDITIONALLY </vt:lpstr>
      <vt:lpstr>The Sergeant-at-Arms is the Sentinel, the Guard of the Post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Legion Riders      ALR General Meeting Protocol</dc:title>
  <dc:creator>Teresa Wineland</dc:creator>
  <cp:lastModifiedBy>Beverly Wooten</cp:lastModifiedBy>
  <cp:revision>47</cp:revision>
  <dcterms:created xsi:type="dcterms:W3CDTF">2017-01-19T02:01:10Z</dcterms:created>
  <dcterms:modified xsi:type="dcterms:W3CDTF">2024-01-19T22:38:50Z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FATIntVersion">
    <vt:i4>15</vt:i4>
  </property>
  <property fmtid="{D5CDD505-2E9C-101B-9397-08002B2CF9AE}" pid="13" name="FILEGUID">
    <vt:lpwstr>5961593f-b4ad-4ec9-bfff-3dc315a1f74c</vt:lpwstr>
  </property>
  <property fmtid="{D5CDD505-2E9C-101B-9397-08002B2CF9AE}" pid="14" name="MODFILEGUID">
    <vt:lpwstr>c4be06ee-98b6-402b-818b-5cb7ae9feaff</vt:lpwstr>
  </property>
  <property fmtid="{D5CDD505-2E9C-101B-9397-08002B2CF9AE}" pid="15" name="FILEOWNER">
    <vt:lpwstr>Teresa Wineland</vt:lpwstr>
  </property>
  <property fmtid="{D5CDD505-2E9C-101B-9397-08002B2CF9AE}" pid="16" name="MODFILEOWNER">
    <vt:lpwstr>E50507</vt:lpwstr>
  </property>
  <property fmtid="{D5CDD505-2E9C-101B-9397-08002B2CF9AE}" pid="17" name="IPPCLASS">
    <vt:i4>1</vt:i4>
  </property>
  <property fmtid="{D5CDD505-2E9C-101B-9397-08002B2CF9AE}" pid="18" name="MODIPPCLASS">
    <vt:i4>1</vt:i4>
  </property>
  <property fmtid="{D5CDD505-2E9C-101B-9397-08002B2CF9AE}" pid="19" name="MACHINEID">
    <vt:lpwstr>TPSL302339</vt:lpwstr>
  </property>
  <property fmtid="{D5CDD505-2E9C-101B-9397-08002B2CF9AE}" pid="20" name="MODMACHINEID">
    <vt:lpwstr>TPSL-PC0H7BZ1</vt:lpwstr>
  </property>
  <property fmtid="{D5CDD505-2E9C-101B-9397-08002B2CF9AE}" pid="21" name="CURRENTCLASS">
    <vt:lpwstr>Classified - No Category</vt:lpwstr>
  </property>
  <property fmtid="{D5CDD505-2E9C-101B-9397-08002B2CF9AE}" pid="22" name="MSIP_Label_618cf4b8-afc8-4a2b-882d-e7a9617ab28d_Enabled">
    <vt:lpwstr>true</vt:lpwstr>
  </property>
  <property fmtid="{D5CDD505-2E9C-101B-9397-08002B2CF9AE}" pid="23" name="MSIP_Label_618cf4b8-afc8-4a2b-882d-e7a9617ab28d_SetDate">
    <vt:lpwstr>2022-01-08T20:50:11Z</vt:lpwstr>
  </property>
  <property fmtid="{D5CDD505-2E9C-101B-9397-08002B2CF9AE}" pid="24" name="MSIP_Label_618cf4b8-afc8-4a2b-882d-e7a9617ab28d_Method">
    <vt:lpwstr>Standard</vt:lpwstr>
  </property>
  <property fmtid="{D5CDD505-2E9C-101B-9397-08002B2CF9AE}" pid="25" name="MSIP_Label_618cf4b8-afc8-4a2b-882d-e7a9617ab28d_Name">
    <vt:lpwstr>618cf4b8-afc8-4a2b-882d-e7a9617ab28d</vt:lpwstr>
  </property>
  <property fmtid="{D5CDD505-2E9C-101B-9397-08002B2CF9AE}" pid="26" name="MSIP_Label_618cf4b8-afc8-4a2b-882d-e7a9617ab28d_SiteId">
    <vt:lpwstr>690a1cb7-2120-4eec-a75d-2354e32bbf6f</vt:lpwstr>
  </property>
  <property fmtid="{D5CDD505-2E9C-101B-9397-08002B2CF9AE}" pid="27" name="MSIP_Label_618cf4b8-afc8-4a2b-882d-e7a9617ab28d_ActionId">
    <vt:lpwstr>2e9bde51-3258-4f3d-903a-7f1635e77c6b</vt:lpwstr>
  </property>
  <property fmtid="{D5CDD505-2E9C-101B-9397-08002B2CF9AE}" pid="28" name="MSIP_Label_618cf4b8-afc8-4a2b-882d-e7a9617ab28d_ContentBits">
    <vt:lpwstr>2</vt:lpwstr>
  </property>
</Properties>
</file>