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37"/>
  </p:notesMasterIdLst>
  <p:handoutMasterIdLst>
    <p:handoutMasterId r:id="rId38"/>
  </p:handoutMasterIdLst>
  <p:sldIdLst>
    <p:sldId id="265" r:id="rId5"/>
    <p:sldId id="305" r:id="rId6"/>
    <p:sldId id="266" r:id="rId7"/>
    <p:sldId id="270" r:id="rId8"/>
    <p:sldId id="306" r:id="rId9"/>
    <p:sldId id="307" r:id="rId10"/>
    <p:sldId id="309" r:id="rId11"/>
    <p:sldId id="320" r:id="rId12"/>
    <p:sldId id="321" r:id="rId13"/>
    <p:sldId id="322" r:id="rId14"/>
    <p:sldId id="323" r:id="rId15"/>
    <p:sldId id="310" r:id="rId16"/>
    <p:sldId id="312" r:id="rId17"/>
    <p:sldId id="313" r:id="rId18"/>
    <p:sldId id="315" r:id="rId19"/>
    <p:sldId id="308" r:id="rId20"/>
    <p:sldId id="314" r:id="rId21"/>
    <p:sldId id="324" r:id="rId22"/>
    <p:sldId id="273" r:id="rId23"/>
    <p:sldId id="274" r:id="rId24"/>
    <p:sldId id="311" r:id="rId25"/>
    <p:sldId id="299" r:id="rId26"/>
    <p:sldId id="298" r:id="rId27"/>
    <p:sldId id="297" r:id="rId28"/>
    <p:sldId id="301" r:id="rId29"/>
    <p:sldId id="325" r:id="rId30"/>
    <p:sldId id="317" r:id="rId31"/>
    <p:sldId id="319" r:id="rId32"/>
    <p:sldId id="318" r:id="rId33"/>
    <p:sldId id="316" r:id="rId34"/>
    <p:sldId id="300" r:id="rId35"/>
    <p:sldId id="302"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Maltese" initials="JM" lastIdx="1" clrIdx="0">
    <p:extLst>
      <p:ext uri="{19B8F6BF-5375-455C-9EA6-DF929625EA0E}">
        <p15:presenceInfo xmlns:p15="http://schemas.microsoft.com/office/powerpoint/2012/main" userId="61a09bf088ee877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A5AEC9-097C-4E22-AAB7-F4B2970527EF}" v="12" dt="2024-01-17T23:04:23.394"/>
  </p1510:revLst>
</p1510:revInfo>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autoAdjust="0"/>
  </p:normalViewPr>
  <p:slideViewPr>
    <p:cSldViewPr snapToGrid="0" showGuides="1">
      <p:cViewPr varScale="1">
        <p:scale>
          <a:sx n="74" d="100"/>
          <a:sy n="74" d="100"/>
        </p:scale>
        <p:origin x="376" y="4"/>
      </p:cViewPr>
      <p:guideLst>
        <p:guide orient="horz" pos="2160"/>
        <p:guide pos="3840"/>
      </p:guideLst>
    </p:cSldViewPr>
  </p:slideViewPr>
  <p:outlineViewPr>
    <p:cViewPr>
      <p:scale>
        <a:sx n="33" d="100"/>
        <a:sy n="33" d="100"/>
      </p:scale>
      <p:origin x="48" y="2328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verly Wooten" userId="bfe2ea633befc051" providerId="LiveId" clId="{BFA5AEC9-097C-4E22-AAB7-F4B2970527EF}"/>
    <pc:docChg chg="undo custSel modSld">
      <pc:chgData name="Beverly Wooten" userId="bfe2ea633befc051" providerId="LiveId" clId="{BFA5AEC9-097C-4E22-AAB7-F4B2970527EF}" dt="2024-01-19T21:29:25.505" v="95" actId="14100"/>
      <pc:docMkLst>
        <pc:docMk/>
      </pc:docMkLst>
      <pc:sldChg chg="modSp mod">
        <pc:chgData name="Beverly Wooten" userId="bfe2ea633befc051" providerId="LiveId" clId="{BFA5AEC9-097C-4E22-AAB7-F4B2970527EF}" dt="2024-01-19T21:29:25.505" v="95" actId="14100"/>
        <pc:sldMkLst>
          <pc:docMk/>
          <pc:sldMk cId="923078003" sldId="265"/>
        </pc:sldMkLst>
        <pc:spChg chg="mod">
          <ac:chgData name="Beverly Wooten" userId="bfe2ea633befc051" providerId="LiveId" clId="{BFA5AEC9-097C-4E22-AAB7-F4B2970527EF}" dt="2024-01-19T21:29:25.505" v="95" actId="14100"/>
          <ac:spMkLst>
            <pc:docMk/>
            <pc:sldMk cId="923078003" sldId="265"/>
            <ac:spMk id="3" creationId="{00000000-0000-0000-0000-000000000000}"/>
          </ac:spMkLst>
        </pc:spChg>
      </pc:sldChg>
      <pc:sldChg chg="modSp mod">
        <pc:chgData name="Beverly Wooten" userId="bfe2ea633befc051" providerId="LiveId" clId="{BFA5AEC9-097C-4E22-AAB7-F4B2970527EF}" dt="2024-01-17T23:04:41.206" v="91" actId="1076"/>
        <pc:sldMkLst>
          <pc:docMk/>
          <pc:sldMk cId="2364934239" sldId="266"/>
        </pc:sldMkLst>
        <pc:picChg chg="mod">
          <ac:chgData name="Beverly Wooten" userId="bfe2ea633befc051" providerId="LiveId" clId="{BFA5AEC9-097C-4E22-AAB7-F4B2970527EF}" dt="2024-01-17T23:04:41.206" v="91" actId="1076"/>
          <ac:picMkLst>
            <pc:docMk/>
            <pc:sldMk cId="2364934239" sldId="266"/>
            <ac:picMk id="4" creationId="{00000000-0000-0000-0000-000000000000}"/>
          </ac:picMkLst>
        </pc:picChg>
        <pc:picChg chg="mod">
          <ac:chgData name="Beverly Wooten" userId="bfe2ea633befc051" providerId="LiveId" clId="{BFA5AEC9-097C-4E22-AAB7-F4B2970527EF}" dt="2024-01-17T23:04:36.313" v="90" actId="1076"/>
          <ac:picMkLst>
            <pc:docMk/>
            <pc:sldMk cId="2364934239" sldId="266"/>
            <ac:picMk id="5" creationId="{00000000-0000-0000-0000-000000000000}"/>
          </ac:picMkLst>
        </pc:picChg>
      </pc:sldChg>
      <pc:sldChg chg="modSp mod">
        <pc:chgData name="Beverly Wooten" userId="bfe2ea633befc051" providerId="LiveId" clId="{BFA5AEC9-097C-4E22-AAB7-F4B2970527EF}" dt="2024-01-17T23:01:56.808" v="64" actId="1076"/>
        <pc:sldMkLst>
          <pc:docMk/>
          <pc:sldMk cId="2444673766" sldId="273"/>
        </pc:sldMkLst>
        <pc:spChg chg="mod">
          <ac:chgData name="Beverly Wooten" userId="bfe2ea633befc051" providerId="LiveId" clId="{BFA5AEC9-097C-4E22-AAB7-F4B2970527EF}" dt="2024-01-17T23:01:49.893" v="61" actId="1076"/>
          <ac:spMkLst>
            <pc:docMk/>
            <pc:sldMk cId="2444673766" sldId="273"/>
            <ac:spMk id="3" creationId="{00000000-0000-0000-0000-000000000000}"/>
          </ac:spMkLst>
        </pc:spChg>
        <pc:picChg chg="mod">
          <ac:chgData name="Beverly Wooten" userId="bfe2ea633befc051" providerId="LiveId" clId="{BFA5AEC9-097C-4E22-AAB7-F4B2970527EF}" dt="2024-01-17T23:01:56.808" v="64" actId="1076"/>
          <ac:picMkLst>
            <pc:docMk/>
            <pc:sldMk cId="2444673766" sldId="273"/>
            <ac:picMk id="4" creationId="{00000000-0000-0000-0000-000000000000}"/>
          </ac:picMkLst>
        </pc:picChg>
        <pc:picChg chg="mod">
          <ac:chgData name="Beverly Wooten" userId="bfe2ea633befc051" providerId="LiveId" clId="{BFA5AEC9-097C-4E22-AAB7-F4B2970527EF}" dt="2024-01-17T23:01:49.390" v="60" actId="1076"/>
          <ac:picMkLst>
            <pc:docMk/>
            <pc:sldMk cId="2444673766" sldId="273"/>
            <ac:picMk id="5" creationId="{00000000-0000-0000-0000-000000000000}"/>
          </ac:picMkLst>
        </pc:picChg>
      </pc:sldChg>
      <pc:sldChg chg="modSp mod">
        <pc:chgData name="Beverly Wooten" userId="bfe2ea633befc051" providerId="LiveId" clId="{BFA5AEC9-097C-4E22-AAB7-F4B2970527EF}" dt="2024-01-17T23:01:27.457" v="55" actId="1076"/>
        <pc:sldMkLst>
          <pc:docMk/>
          <pc:sldMk cId="1329217841" sldId="298"/>
        </pc:sldMkLst>
        <pc:picChg chg="mod">
          <ac:chgData name="Beverly Wooten" userId="bfe2ea633befc051" providerId="LiveId" clId="{BFA5AEC9-097C-4E22-AAB7-F4B2970527EF}" dt="2024-01-17T23:01:27.457" v="55" actId="1076"/>
          <ac:picMkLst>
            <pc:docMk/>
            <pc:sldMk cId="1329217841" sldId="298"/>
            <ac:picMk id="4" creationId="{00000000-0000-0000-0000-000000000000}"/>
          </ac:picMkLst>
        </pc:picChg>
      </pc:sldChg>
      <pc:sldChg chg="modSp mod">
        <pc:chgData name="Beverly Wooten" userId="bfe2ea633befc051" providerId="LiveId" clId="{BFA5AEC9-097C-4E22-AAB7-F4B2970527EF}" dt="2024-01-17T23:01:35.337" v="57" actId="1076"/>
        <pc:sldMkLst>
          <pc:docMk/>
          <pc:sldMk cId="1443000923" sldId="299"/>
        </pc:sldMkLst>
        <pc:picChg chg="mod">
          <ac:chgData name="Beverly Wooten" userId="bfe2ea633befc051" providerId="LiveId" clId="{BFA5AEC9-097C-4E22-AAB7-F4B2970527EF}" dt="2024-01-17T23:01:35.337" v="57" actId="1076"/>
          <ac:picMkLst>
            <pc:docMk/>
            <pc:sldMk cId="1443000923" sldId="299"/>
            <ac:picMk id="4" creationId="{00000000-0000-0000-0000-000000000000}"/>
          </ac:picMkLst>
        </pc:picChg>
        <pc:picChg chg="mod">
          <ac:chgData name="Beverly Wooten" userId="bfe2ea633befc051" providerId="LiveId" clId="{BFA5AEC9-097C-4E22-AAB7-F4B2970527EF}" dt="2024-01-17T23:01:33.871" v="56" actId="1076"/>
          <ac:picMkLst>
            <pc:docMk/>
            <pc:sldMk cId="1443000923" sldId="299"/>
            <ac:picMk id="5" creationId="{00000000-0000-0000-0000-000000000000}"/>
          </ac:picMkLst>
        </pc:picChg>
      </pc:sldChg>
      <pc:sldChg chg="modSp mod">
        <pc:chgData name="Beverly Wooten" userId="bfe2ea633befc051" providerId="LiveId" clId="{BFA5AEC9-097C-4E22-AAB7-F4B2970527EF}" dt="2024-01-17T23:01:23.373" v="54" actId="1076"/>
        <pc:sldMkLst>
          <pc:docMk/>
          <pc:sldMk cId="3850806565" sldId="301"/>
        </pc:sldMkLst>
        <pc:spChg chg="mod">
          <ac:chgData name="Beverly Wooten" userId="bfe2ea633befc051" providerId="LiveId" clId="{BFA5AEC9-097C-4E22-AAB7-F4B2970527EF}" dt="2024-01-17T23:01:10.371" v="52" actId="14100"/>
          <ac:spMkLst>
            <pc:docMk/>
            <pc:sldMk cId="3850806565" sldId="301"/>
            <ac:spMk id="6" creationId="{14F13E20-2867-4FA5-BE8B-5F810A63FBFA}"/>
          </ac:spMkLst>
        </pc:spChg>
        <pc:picChg chg="mod">
          <ac:chgData name="Beverly Wooten" userId="bfe2ea633befc051" providerId="LiveId" clId="{BFA5AEC9-097C-4E22-AAB7-F4B2970527EF}" dt="2024-01-17T23:01:23.373" v="54" actId="1076"/>
          <ac:picMkLst>
            <pc:docMk/>
            <pc:sldMk cId="3850806565" sldId="301"/>
            <ac:picMk id="4" creationId="{00000000-0000-0000-0000-000000000000}"/>
          </ac:picMkLst>
        </pc:picChg>
        <pc:picChg chg="mod">
          <ac:chgData name="Beverly Wooten" userId="bfe2ea633befc051" providerId="LiveId" clId="{BFA5AEC9-097C-4E22-AAB7-F4B2970527EF}" dt="2024-01-17T23:01:17.543" v="53" actId="1076"/>
          <ac:picMkLst>
            <pc:docMk/>
            <pc:sldMk cId="3850806565" sldId="301"/>
            <ac:picMk id="5" creationId="{00000000-0000-0000-0000-000000000000}"/>
          </ac:picMkLst>
        </pc:picChg>
      </pc:sldChg>
      <pc:sldChg chg="modSp mod">
        <pc:chgData name="Beverly Wooten" userId="bfe2ea633befc051" providerId="LiveId" clId="{BFA5AEC9-097C-4E22-AAB7-F4B2970527EF}" dt="2024-01-17T22:56:53.642" v="13" actId="113"/>
        <pc:sldMkLst>
          <pc:docMk/>
          <pc:sldMk cId="2591428775" sldId="305"/>
        </pc:sldMkLst>
        <pc:spChg chg="mod">
          <ac:chgData name="Beverly Wooten" userId="bfe2ea633befc051" providerId="LiveId" clId="{BFA5AEC9-097C-4E22-AAB7-F4B2970527EF}" dt="2024-01-17T22:56:53.642" v="13" actId="113"/>
          <ac:spMkLst>
            <pc:docMk/>
            <pc:sldMk cId="2591428775" sldId="305"/>
            <ac:spMk id="2" creationId="{6F66F483-C384-405B-8F6B-CB83BBEED554}"/>
          </ac:spMkLst>
        </pc:spChg>
      </pc:sldChg>
      <pc:sldChg chg="modSp mod">
        <pc:chgData name="Beverly Wooten" userId="bfe2ea633befc051" providerId="LiveId" clId="{BFA5AEC9-097C-4E22-AAB7-F4B2970527EF}" dt="2024-01-17T23:03:26.356" v="76" actId="1076"/>
        <pc:sldMkLst>
          <pc:docMk/>
          <pc:sldMk cId="336531707" sldId="306"/>
        </pc:sldMkLst>
        <pc:spChg chg="mod">
          <ac:chgData name="Beverly Wooten" userId="bfe2ea633befc051" providerId="LiveId" clId="{BFA5AEC9-097C-4E22-AAB7-F4B2970527EF}" dt="2024-01-17T22:57:04.370" v="14" actId="113"/>
          <ac:spMkLst>
            <pc:docMk/>
            <pc:sldMk cId="336531707" sldId="306"/>
            <ac:spMk id="2" creationId="{EF69C3AF-4568-41C3-B1AF-F85F9BD0309E}"/>
          </ac:spMkLst>
        </pc:spChg>
        <pc:spChg chg="mod">
          <ac:chgData name="Beverly Wooten" userId="bfe2ea633befc051" providerId="LiveId" clId="{BFA5AEC9-097C-4E22-AAB7-F4B2970527EF}" dt="2024-01-17T22:57:12.647" v="15" actId="12"/>
          <ac:spMkLst>
            <pc:docMk/>
            <pc:sldMk cId="336531707" sldId="306"/>
            <ac:spMk id="3" creationId="{766D47E8-7480-4FB6-8588-5EABA78C37AA}"/>
          </ac:spMkLst>
        </pc:spChg>
        <pc:picChg chg="mod">
          <ac:chgData name="Beverly Wooten" userId="bfe2ea633befc051" providerId="LiveId" clId="{BFA5AEC9-097C-4E22-AAB7-F4B2970527EF}" dt="2024-01-17T23:03:26.356" v="76" actId="1076"/>
          <ac:picMkLst>
            <pc:docMk/>
            <pc:sldMk cId="336531707" sldId="306"/>
            <ac:picMk id="4" creationId="{52357E2A-7D5C-4238-A31A-886725298BD0}"/>
          </ac:picMkLst>
        </pc:picChg>
      </pc:sldChg>
      <pc:sldChg chg="modSp mod">
        <pc:chgData name="Beverly Wooten" userId="bfe2ea633befc051" providerId="LiveId" clId="{BFA5AEC9-097C-4E22-AAB7-F4B2970527EF}" dt="2024-01-17T22:57:27.260" v="16" actId="113"/>
        <pc:sldMkLst>
          <pc:docMk/>
          <pc:sldMk cId="282108469" sldId="307"/>
        </pc:sldMkLst>
        <pc:spChg chg="mod">
          <ac:chgData name="Beverly Wooten" userId="bfe2ea633befc051" providerId="LiveId" clId="{BFA5AEC9-097C-4E22-AAB7-F4B2970527EF}" dt="2024-01-17T22:57:27.260" v="16" actId="113"/>
          <ac:spMkLst>
            <pc:docMk/>
            <pc:sldMk cId="282108469" sldId="307"/>
            <ac:spMk id="2" creationId="{C9DFB29B-4E4B-4C1F-9999-D5F578C6E61E}"/>
          </ac:spMkLst>
        </pc:spChg>
      </pc:sldChg>
      <pc:sldChg chg="modSp mod">
        <pc:chgData name="Beverly Wooten" userId="bfe2ea633befc051" providerId="LiveId" clId="{BFA5AEC9-097C-4E22-AAB7-F4B2970527EF}" dt="2024-01-17T22:59:13.218" v="34" actId="14100"/>
        <pc:sldMkLst>
          <pc:docMk/>
          <pc:sldMk cId="2207061004" sldId="308"/>
        </pc:sldMkLst>
        <pc:spChg chg="mod">
          <ac:chgData name="Beverly Wooten" userId="bfe2ea633befc051" providerId="LiveId" clId="{BFA5AEC9-097C-4E22-AAB7-F4B2970527EF}" dt="2024-01-17T22:59:13.218" v="34" actId="14100"/>
          <ac:spMkLst>
            <pc:docMk/>
            <pc:sldMk cId="2207061004" sldId="308"/>
            <ac:spMk id="2" creationId="{4B31BAC5-44A8-4663-BD5D-78C1C2B4CEC4}"/>
          </ac:spMkLst>
        </pc:spChg>
        <pc:spChg chg="mod">
          <ac:chgData name="Beverly Wooten" userId="bfe2ea633befc051" providerId="LiveId" clId="{BFA5AEC9-097C-4E22-AAB7-F4B2970527EF}" dt="2024-01-17T22:55:14.175" v="12" actId="20577"/>
          <ac:spMkLst>
            <pc:docMk/>
            <pc:sldMk cId="2207061004" sldId="308"/>
            <ac:spMk id="3" creationId="{7B6A9226-76DC-4F40-801E-C80AB2414DEC}"/>
          </ac:spMkLst>
        </pc:spChg>
      </pc:sldChg>
      <pc:sldChg chg="modSp mod">
        <pc:chgData name="Beverly Wooten" userId="bfe2ea633befc051" providerId="LiveId" clId="{BFA5AEC9-097C-4E22-AAB7-F4B2970527EF}" dt="2024-01-17T22:57:34.035" v="17" actId="113"/>
        <pc:sldMkLst>
          <pc:docMk/>
          <pc:sldMk cId="1844496717" sldId="309"/>
        </pc:sldMkLst>
        <pc:spChg chg="mod">
          <ac:chgData name="Beverly Wooten" userId="bfe2ea633befc051" providerId="LiveId" clId="{BFA5AEC9-097C-4E22-AAB7-F4B2970527EF}" dt="2024-01-17T22:57:34.035" v="17" actId="113"/>
          <ac:spMkLst>
            <pc:docMk/>
            <pc:sldMk cId="1844496717" sldId="309"/>
            <ac:spMk id="2" creationId="{65542521-78BB-4084-A15A-2248F77DF1D9}"/>
          </ac:spMkLst>
        </pc:spChg>
      </pc:sldChg>
      <pc:sldChg chg="modSp mod">
        <pc:chgData name="Beverly Wooten" userId="bfe2ea633befc051" providerId="LiveId" clId="{BFA5AEC9-097C-4E22-AAB7-F4B2970527EF}" dt="2024-01-17T23:02:49.203" v="71" actId="1076"/>
        <pc:sldMkLst>
          <pc:docMk/>
          <pc:sldMk cId="4143897862" sldId="310"/>
        </pc:sldMkLst>
        <pc:spChg chg="mod">
          <ac:chgData name="Beverly Wooten" userId="bfe2ea633befc051" providerId="LiveId" clId="{BFA5AEC9-097C-4E22-AAB7-F4B2970527EF}" dt="2024-01-17T22:58:26.611" v="26" actId="113"/>
          <ac:spMkLst>
            <pc:docMk/>
            <pc:sldMk cId="4143897862" sldId="310"/>
            <ac:spMk id="2" creationId="{BBEFFB61-4748-41A5-AB2E-5AFF7978418D}"/>
          </ac:spMkLst>
        </pc:spChg>
        <pc:picChg chg="mod">
          <ac:chgData name="Beverly Wooten" userId="bfe2ea633befc051" providerId="LiveId" clId="{BFA5AEC9-097C-4E22-AAB7-F4B2970527EF}" dt="2024-01-17T23:02:49.203" v="71" actId="1076"/>
          <ac:picMkLst>
            <pc:docMk/>
            <pc:sldMk cId="4143897862" sldId="310"/>
            <ac:picMk id="4" creationId="{9EF42C27-A2DF-4611-B821-9A96A07521C0}"/>
          </ac:picMkLst>
        </pc:picChg>
      </pc:sldChg>
      <pc:sldChg chg="modSp mod">
        <pc:chgData name="Beverly Wooten" userId="bfe2ea633befc051" providerId="LiveId" clId="{BFA5AEC9-097C-4E22-AAB7-F4B2970527EF}" dt="2024-01-17T23:01:40.650" v="59" actId="1076"/>
        <pc:sldMkLst>
          <pc:docMk/>
          <pc:sldMk cId="3221714334" sldId="311"/>
        </pc:sldMkLst>
        <pc:picChg chg="mod">
          <ac:chgData name="Beverly Wooten" userId="bfe2ea633befc051" providerId="LiveId" clId="{BFA5AEC9-097C-4E22-AAB7-F4B2970527EF}" dt="2024-01-17T23:01:40.650" v="59" actId="1076"/>
          <ac:picMkLst>
            <pc:docMk/>
            <pc:sldMk cId="3221714334" sldId="311"/>
            <ac:picMk id="4" creationId="{B61EDF3A-F889-4E07-9543-9D7AB8196555}"/>
          </ac:picMkLst>
        </pc:picChg>
        <pc:picChg chg="mod">
          <ac:chgData name="Beverly Wooten" userId="bfe2ea633befc051" providerId="LiveId" clId="{BFA5AEC9-097C-4E22-AAB7-F4B2970527EF}" dt="2024-01-17T23:01:38.764" v="58" actId="1076"/>
          <ac:picMkLst>
            <pc:docMk/>
            <pc:sldMk cId="3221714334" sldId="311"/>
            <ac:picMk id="5" creationId="{71071FA3-9870-4C83-BBD8-E6950EDBB89E}"/>
          </ac:picMkLst>
        </pc:picChg>
      </pc:sldChg>
      <pc:sldChg chg="modSp mod">
        <pc:chgData name="Beverly Wooten" userId="bfe2ea633befc051" providerId="LiveId" clId="{BFA5AEC9-097C-4E22-AAB7-F4B2970527EF}" dt="2024-01-17T22:58:37.940" v="28" actId="113"/>
        <pc:sldMkLst>
          <pc:docMk/>
          <pc:sldMk cId="832235203" sldId="312"/>
        </pc:sldMkLst>
        <pc:spChg chg="mod">
          <ac:chgData name="Beverly Wooten" userId="bfe2ea633befc051" providerId="LiveId" clId="{BFA5AEC9-097C-4E22-AAB7-F4B2970527EF}" dt="2024-01-17T22:58:37.940" v="28" actId="113"/>
          <ac:spMkLst>
            <pc:docMk/>
            <pc:sldMk cId="832235203" sldId="312"/>
            <ac:spMk id="2" creationId="{DC515E24-4EB3-4899-AD9A-1F33164CD32A}"/>
          </ac:spMkLst>
        </pc:spChg>
      </pc:sldChg>
      <pc:sldChg chg="modSp mod">
        <pc:chgData name="Beverly Wooten" userId="bfe2ea633befc051" providerId="LiveId" clId="{BFA5AEC9-097C-4E22-AAB7-F4B2970527EF}" dt="2024-01-17T22:58:47.104" v="30" actId="14100"/>
        <pc:sldMkLst>
          <pc:docMk/>
          <pc:sldMk cId="430780919" sldId="313"/>
        </pc:sldMkLst>
        <pc:spChg chg="mod">
          <ac:chgData name="Beverly Wooten" userId="bfe2ea633befc051" providerId="LiveId" clId="{BFA5AEC9-097C-4E22-AAB7-F4B2970527EF}" dt="2024-01-17T22:58:47.104" v="30" actId="14100"/>
          <ac:spMkLst>
            <pc:docMk/>
            <pc:sldMk cId="430780919" sldId="313"/>
            <ac:spMk id="2" creationId="{505337F0-AFDF-4625-95E2-139917BD3434}"/>
          </ac:spMkLst>
        </pc:spChg>
      </pc:sldChg>
      <pc:sldChg chg="modSp mod">
        <pc:chgData name="Beverly Wooten" userId="bfe2ea633befc051" providerId="LiveId" clId="{BFA5AEC9-097C-4E22-AAB7-F4B2970527EF}" dt="2024-01-17T23:02:24.883" v="68" actId="14100"/>
        <pc:sldMkLst>
          <pc:docMk/>
          <pc:sldMk cId="1857943036" sldId="314"/>
        </pc:sldMkLst>
        <pc:picChg chg="mod">
          <ac:chgData name="Beverly Wooten" userId="bfe2ea633befc051" providerId="LiveId" clId="{BFA5AEC9-097C-4E22-AAB7-F4B2970527EF}" dt="2024-01-17T23:02:19.478" v="67" actId="1076"/>
          <ac:picMkLst>
            <pc:docMk/>
            <pc:sldMk cId="1857943036" sldId="314"/>
            <ac:picMk id="4" creationId="{00000000-0000-0000-0000-000000000000}"/>
          </ac:picMkLst>
        </pc:picChg>
        <pc:picChg chg="mod">
          <ac:chgData name="Beverly Wooten" userId="bfe2ea633befc051" providerId="LiveId" clId="{BFA5AEC9-097C-4E22-AAB7-F4B2970527EF}" dt="2024-01-17T23:02:24.883" v="68" actId="14100"/>
          <ac:picMkLst>
            <pc:docMk/>
            <pc:sldMk cId="1857943036" sldId="314"/>
            <ac:picMk id="5" creationId="{00000000-0000-0000-0000-000000000000}"/>
          </ac:picMkLst>
        </pc:picChg>
      </pc:sldChg>
      <pc:sldChg chg="modSp mod">
        <pc:chgData name="Beverly Wooten" userId="bfe2ea633befc051" providerId="LiveId" clId="{BFA5AEC9-097C-4E22-AAB7-F4B2970527EF}" dt="2024-01-17T22:58:58.163" v="32" actId="14100"/>
        <pc:sldMkLst>
          <pc:docMk/>
          <pc:sldMk cId="2858303956" sldId="315"/>
        </pc:sldMkLst>
        <pc:spChg chg="mod">
          <ac:chgData name="Beverly Wooten" userId="bfe2ea633befc051" providerId="LiveId" clId="{BFA5AEC9-097C-4E22-AAB7-F4B2970527EF}" dt="2024-01-17T22:58:58.163" v="32" actId="14100"/>
          <ac:spMkLst>
            <pc:docMk/>
            <pc:sldMk cId="2858303956" sldId="315"/>
            <ac:spMk id="2" creationId="{505337F0-AFDF-4625-95E2-139917BD3434}"/>
          </ac:spMkLst>
        </pc:spChg>
      </pc:sldChg>
      <pc:sldChg chg="modSp mod">
        <pc:chgData name="Beverly Wooten" userId="bfe2ea633befc051" providerId="LiveId" clId="{BFA5AEC9-097C-4E22-AAB7-F4B2970527EF}" dt="2024-01-17T23:00:04.762" v="42" actId="1076"/>
        <pc:sldMkLst>
          <pc:docMk/>
          <pc:sldMk cId="3933540799" sldId="316"/>
        </pc:sldMkLst>
        <pc:picChg chg="mod">
          <ac:chgData name="Beverly Wooten" userId="bfe2ea633befc051" providerId="LiveId" clId="{BFA5AEC9-097C-4E22-AAB7-F4B2970527EF}" dt="2024-01-17T23:00:04.762" v="42" actId="1076"/>
          <ac:picMkLst>
            <pc:docMk/>
            <pc:sldMk cId="3933540799" sldId="316"/>
            <ac:picMk id="5" creationId="{00000000-0000-0000-0000-000000000000}"/>
          </ac:picMkLst>
        </pc:picChg>
      </pc:sldChg>
      <pc:sldChg chg="modSp mod">
        <pc:chgData name="Beverly Wooten" userId="bfe2ea633befc051" providerId="LiveId" clId="{BFA5AEC9-097C-4E22-AAB7-F4B2970527EF}" dt="2024-01-17T23:00:19.443" v="46" actId="1076"/>
        <pc:sldMkLst>
          <pc:docMk/>
          <pc:sldMk cId="2496167057" sldId="317"/>
        </pc:sldMkLst>
        <pc:picChg chg="mod">
          <ac:chgData name="Beverly Wooten" userId="bfe2ea633befc051" providerId="LiveId" clId="{BFA5AEC9-097C-4E22-AAB7-F4B2970527EF}" dt="2024-01-17T23:00:19.443" v="46" actId="1076"/>
          <ac:picMkLst>
            <pc:docMk/>
            <pc:sldMk cId="2496167057" sldId="317"/>
            <ac:picMk id="4" creationId="{00000000-0000-0000-0000-000000000000}"/>
          </ac:picMkLst>
        </pc:picChg>
        <pc:picChg chg="mod">
          <ac:chgData name="Beverly Wooten" userId="bfe2ea633befc051" providerId="LiveId" clId="{BFA5AEC9-097C-4E22-AAB7-F4B2970527EF}" dt="2024-01-17T23:00:14.593" v="45" actId="1076"/>
          <ac:picMkLst>
            <pc:docMk/>
            <pc:sldMk cId="2496167057" sldId="317"/>
            <ac:picMk id="5" creationId="{00000000-0000-0000-0000-000000000000}"/>
          </ac:picMkLst>
        </pc:picChg>
      </pc:sldChg>
      <pc:sldChg chg="modSp mod">
        <pc:chgData name="Beverly Wooten" userId="bfe2ea633befc051" providerId="LiveId" clId="{BFA5AEC9-097C-4E22-AAB7-F4B2970527EF}" dt="2024-01-17T23:00:11.364" v="44" actId="1076"/>
        <pc:sldMkLst>
          <pc:docMk/>
          <pc:sldMk cId="2790001442" sldId="318"/>
        </pc:sldMkLst>
        <pc:picChg chg="mod">
          <ac:chgData name="Beverly Wooten" userId="bfe2ea633befc051" providerId="LiveId" clId="{BFA5AEC9-097C-4E22-AAB7-F4B2970527EF}" dt="2024-01-17T23:00:11.364" v="44" actId="1076"/>
          <ac:picMkLst>
            <pc:docMk/>
            <pc:sldMk cId="2790001442" sldId="318"/>
            <ac:picMk id="4" creationId="{00000000-0000-0000-0000-000000000000}"/>
          </ac:picMkLst>
        </pc:picChg>
        <pc:picChg chg="mod">
          <ac:chgData name="Beverly Wooten" userId="bfe2ea633befc051" providerId="LiveId" clId="{BFA5AEC9-097C-4E22-AAB7-F4B2970527EF}" dt="2024-01-17T23:00:09.029" v="43" actId="1076"/>
          <ac:picMkLst>
            <pc:docMk/>
            <pc:sldMk cId="2790001442" sldId="318"/>
            <ac:picMk id="5" creationId="{00000000-0000-0000-0000-000000000000}"/>
          </ac:picMkLst>
        </pc:picChg>
      </pc:sldChg>
      <pc:sldChg chg="modSp mod">
        <pc:chgData name="Beverly Wooten" userId="bfe2ea633befc051" providerId="LiveId" clId="{BFA5AEC9-097C-4E22-AAB7-F4B2970527EF}" dt="2024-01-17T23:00:24.460" v="47" actId="1076"/>
        <pc:sldMkLst>
          <pc:docMk/>
          <pc:sldMk cId="1175472084" sldId="319"/>
        </pc:sldMkLst>
        <pc:picChg chg="mod">
          <ac:chgData name="Beverly Wooten" userId="bfe2ea633befc051" providerId="LiveId" clId="{BFA5AEC9-097C-4E22-AAB7-F4B2970527EF}" dt="2024-01-17T23:00:24.460" v="47" actId="1076"/>
          <ac:picMkLst>
            <pc:docMk/>
            <pc:sldMk cId="1175472084" sldId="319"/>
            <ac:picMk id="5" creationId="{00000000-0000-0000-0000-000000000000}"/>
          </ac:picMkLst>
        </pc:picChg>
      </pc:sldChg>
      <pc:sldChg chg="addSp modSp mod">
        <pc:chgData name="Beverly Wooten" userId="bfe2ea633befc051" providerId="LiveId" clId="{BFA5AEC9-097C-4E22-AAB7-F4B2970527EF}" dt="2024-01-17T23:04:30.920" v="89" actId="1076"/>
        <pc:sldMkLst>
          <pc:docMk/>
          <pc:sldMk cId="993641446" sldId="320"/>
        </pc:sldMkLst>
        <pc:spChg chg="mod">
          <ac:chgData name="Beverly Wooten" userId="bfe2ea633befc051" providerId="LiveId" clId="{BFA5AEC9-097C-4E22-AAB7-F4B2970527EF}" dt="2024-01-17T22:57:42.910" v="19" actId="14100"/>
          <ac:spMkLst>
            <pc:docMk/>
            <pc:sldMk cId="993641446" sldId="320"/>
            <ac:spMk id="2" creationId="{EDABCEAC-5288-3AC4-D27B-0393DC7EEF27}"/>
          </ac:spMkLst>
        </pc:spChg>
        <pc:picChg chg="add mod">
          <ac:chgData name="Beverly Wooten" userId="bfe2ea633befc051" providerId="LiveId" clId="{BFA5AEC9-097C-4E22-AAB7-F4B2970527EF}" dt="2024-01-17T23:04:30.920" v="89" actId="1076"/>
          <ac:picMkLst>
            <pc:docMk/>
            <pc:sldMk cId="993641446" sldId="320"/>
            <ac:picMk id="4" creationId="{7FCB39C1-F337-6D7A-A10B-E90F1A3A222E}"/>
          </ac:picMkLst>
        </pc:picChg>
        <pc:picChg chg="add mod">
          <ac:chgData name="Beverly Wooten" userId="bfe2ea633befc051" providerId="LiveId" clId="{BFA5AEC9-097C-4E22-AAB7-F4B2970527EF}" dt="2024-01-17T23:04:27.960" v="88" actId="1076"/>
          <ac:picMkLst>
            <pc:docMk/>
            <pc:sldMk cId="993641446" sldId="320"/>
            <ac:picMk id="5" creationId="{3EC61785-3F2D-492C-7492-012E9619CF6B}"/>
          </ac:picMkLst>
        </pc:picChg>
      </pc:sldChg>
      <pc:sldChg chg="addSp modSp mod">
        <pc:chgData name="Beverly Wooten" userId="bfe2ea633befc051" providerId="LiveId" clId="{BFA5AEC9-097C-4E22-AAB7-F4B2970527EF}" dt="2024-01-17T23:04:18.103" v="86" actId="1076"/>
        <pc:sldMkLst>
          <pc:docMk/>
          <pc:sldMk cId="2482507908" sldId="321"/>
        </pc:sldMkLst>
        <pc:spChg chg="mod">
          <ac:chgData name="Beverly Wooten" userId="bfe2ea633befc051" providerId="LiveId" clId="{BFA5AEC9-097C-4E22-AAB7-F4B2970527EF}" dt="2024-01-17T22:58:01.199" v="21" actId="14100"/>
          <ac:spMkLst>
            <pc:docMk/>
            <pc:sldMk cId="2482507908" sldId="321"/>
            <ac:spMk id="2" creationId="{6279A89C-B532-ED1F-F2FF-92584C506538}"/>
          </ac:spMkLst>
        </pc:spChg>
        <pc:picChg chg="add mod">
          <ac:chgData name="Beverly Wooten" userId="bfe2ea633befc051" providerId="LiveId" clId="{BFA5AEC9-097C-4E22-AAB7-F4B2970527EF}" dt="2024-01-17T23:04:18.103" v="86" actId="1076"/>
          <ac:picMkLst>
            <pc:docMk/>
            <pc:sldMk cId="2482507908" sldId="321"/>
            <ac:picMk id="4" creationId="{C263F9CD-4F3C-5FA3-71FA-8933C78D2A4B}"/>
          </ac:picMkLst>
        </pc:picChg>
        <pc:picChg chg="add mod">
          <ac:chgData name="Beverly Wooten" userId="bfe2ea633befc051" providerId="LiveId" clId="{BFA5AEC9-097C-4E22-AAB7-F4B2970527EF}" dt="2024-01-17T23:04:13.621" v="85" actId="1076"/>
          <ac:picMkLst>
            <pc:docMk/>
            <pc:sldMk cId="2482507908" sldId="321"/>
            <ac:picMk id="5" creationId="{DB855748-3533-9E37-FF9A-E707CE56478E}"/>
          </ac:picMkLst>
        </pc:picChg>
      </pc:sldChg>
      <pc:sldChg chg="addSp modSp mod">
        <pc:chgData name="Beverly Wooten" userId="bfe2ea633befc051" providerId="LiveId" clId="{BFA5AEC9-097C-4E22-AAB7-F4B2970527EF}" dt="2024-01-17T23:04:01.527" v="82" actId="1076"/>
        <pc:sldMkLst>
          <pc:docMk/>
          <pc:sldMk cId="710074244" sldId="322"/>
        </pc:sldMkLst>
        <pc:spChg chg="mod">
          <ac:chgData name="Beverly Wooten" userId="bfe2ea633befc051" providerId="LiveId" clId="{BFA5AEC9-097C-4E22-AAB7-F4B2970527EF}" dt="2024-01-17T22:58:14.711" v="23" actId="14100"/>
          <ac:spMkLst>
            <pc:docMk/>
            <pc:sldMk cId="710074244" sldId="322"/>
            <ac:spMk id="2" creationId="{02902311-C298-1FCF-210F-EDDBCB60EE86}"/>
          </ac:spMkLst>
        </pc:spChg>
        <pc:picChg chg="add mod">
          <ac:chgData name="Beverly Wooten" userId="bfe2ea633befc051" providerId="LiveId" clId="{BFA5AEC9-097C-4E22-AAB7-F4B2970527EF}" dt="2024-01-17T23:04:01.527" v="82" actId="1076"/>
          <ac:picMkLst>
            <pc:docMk/>
            <pc:sldMk cId="710074244" sldId="322"/>
            <ac:picMk id="4" creationId="{3185A756-0D47-1FC7-547B-F5CF836A3AAA}"/>
          </ac:picMkLst>
        </pc:picChg>
        <pc:picChg chg="add mod">
          <ac:chgData name="Beverly Wooten" userId="bfe2ea633befc051" providerId="LiveId" clId="{BFA5AEC9-097C-4E22-AAB7-F4B2970527EF}" dt="2024-01-17T23:03:58.257" v="81" actId="1076"/>
          <ac:picMkLst>
            <pc:docMk/>
            <pc:sldMk cId="710074244" sldId="322"/>
            <ac:picMk id="5" creationId="{3520C4A3-F11A-97D3-B17A-58FDD9B7B886}"/>
          </ac:picMkLst>
        </pc:picChg>
      </pc:sldChg>
      <pc:sldChg chg="addSp modSp mod">
        <pc:chgData name="Beverly Wooten" userId="bfe2ea633befc051" providerId="LiveId" clId="{BFA5AEC9-097C-4E22-AAB7-F4B2970527EF}" dt="2024-01-17T23:03:20.287" v="75" actId="1076"/>
        <pc:sldMkLst>
          <pc:docMk/>
          <pc:sldMk cId="3190153834" sldId="323"/>
        </pc:sldMkLst>
        <pc:spChg chg="mod">
          <ac:chgData name="Beverly Wooten" userId="bfe2ea633befc051" providerId="LiveId" clId="{BFA5AEC9-097C-4E22-AAB7-F4B2970527EF}" dt="2024-01-17T22:58:21.409" v="25" actId="14100"/>
          <ac:spMkLst>
            <pc:docMk/>
            <pc:sldMk cId="3190153834" sldId="323"/>
            <ac:spMk id="2" creationId="{6E81C8E6-85E7-B5CA-8AB1-F415BC6BB9A9}"/>
          </ac:spMkLst>
        </pc:spChg>
        <pc:picChg chg="add mod">
          <ac:chgData name="Beverly Wooten" userId="bfe2ea633befc051" providerId="LiveId" clId="{BFA5AEC9-097C-4E22-AAB7-F4B2970527EF}" dt="2024-01-17T23:03:20.287" v="75" actId="1076"/>
          <ac:picMkLst>
            <pc:docMk/>
            <pc:sldMk cId="3190153834" sldId="323"/>
            <ac:picMk id="4" creationId="{3B0A3CB6-0EEB-42D9-AB5E-C1553CFA0DA4}"/>
          </ac:picMkLst>
        </pc:picChg>
        <pc:picChg chg="add mod">
          <ac:chgData name="Beverly Wooten" userId="bfe2ea633befc051" providerId="LiveId" clId="{BFA5AEC9-097C-4E22-AAB7-F4B2970527EF}" dt="2024-01-17T23:03:18.350" v="74" actId="1076"/>
          <ac:picMkLst>
            <pc:docMk/>
            <pc:sldMk cId="3190153834" sldId="323"/>
            <ac:picMk id="5" creationId="{63E8C774-5B8B-87D7-EC20-0F18E1D793F2}"/>
          </ac:picMkLst>
        </pc:picChg>
      </pc:sldChg>
      <pc:sldChg chg="addSp modSp mod">
        <pc:chgData name="Beverly Wooten" userId="bfe2ea633befc051" providerId="LiveId" clId="{BFA5AEC9-097C-4E22-AAB7-F4B2970527EF}" dt="2024-01-17T23:02:37.442" v="70" actId="1076"/>
        <pc:sldMkLst>
          <pc:docMk/>
          <pc:sldMk cId="498601685" sldId="324"/>
        </pc:sldMkLst>
        <pc:picChg chg="add mod">
          <ac:chgData name="Beverly Wooten" userId="bfe2ea633befc051" providerId="LiveId" clId="{BFA5AEC9-097C-4E22-AAB7-F4B2970527EF}" dt="2024-01-17T23:02:05.945" v="65"/>
          <ac:picMkLst>
            <pc:docMk/>
            <pc:sldMk cId="498601685" sldId="324"/>
            <ac:picMk id="4" creationId="{BFFFD84B-DD9A-6E1C-615E-48FC7A40DED2}"/>
          </ac:picMkLst>
        </pc:picChg>
        <pc:picChg chg="add mod">
          <ac:chgData name="Beverly Wooten" userId="bfe2ea633befc051" providerId="LiveId" clId="{BFA5AEC9-097C-4E22-AAB7-F4B2970527EF}" dt="2024-01-17T23:02:37.442" v="70" actId="1076"/>
          <ac:picMkLst>
            <pc:docMk/>
            <pc:sldMk cId="498601685" sldId="324"/>
            <ac:picMk id="5" creationId="{4C18017A-0816-C4EB-667D-7529FC4D5BA5}"/>
          </ac:picMkLst>
        </pc:picChg>
      </pc:sldChg>
      <pc:sldChg chg="addSp modSp mod">
        <pc:chgData name="Beverly Wooten" userId="bfe2ea633befc051" providerId="LiveId" clId="{BFA5AEC9-097C-4E22-AAB7-F4B2970527EF}" dt="2024-01-17T23:00:58.789" v="50" actId="1076"/>
        <pc:sldMkLst>
          <pc:docMk/>
          <pc:sldMk cId="4118700586" sldId="325"/>
        </pc:sldMkLst>
        <pc:spChg chg="mod">
          <ac:chgData name="Beverly Wooten" userId="bfe2ea633befc051" providerId="LiveId" clId="{BFA5AEC9-097C-4E22-AAB7-F4B2970527EF}" dt="2024-01-17T22:59:46.603" v="41" actId="20577"/>
          <ac:spMkLst>
            <pc:docMk/>
            <pc:sldMk cId="4118700586" sldId="325"/>
            <ac:spMk id="2" creationId="{4E2C5245-8162-90E1-40BF-816B8FD9237F}"/>
          </ac:spMkLst>
        </pc:spChg>
        <pc:picChg chg="add mod">
          <ac:chgData name="Beverly Wooten" userId="bfe2ea633befc051" providerId="LiveId" clId="{BFA5AEC9-097C-4E22-AAB7-F4B2970527EF}" dt="2024-01-17T23:00:58.789" v="50" actId="1076"/>
          <ac:picMkLst>
            <pc:docMk/>
            <pc:sldMk cId="4118700586" sldId="325"/>
            <ac:picMk id="4" creationId="{472D5594-3EBA-455D-CCF4-DEBDBDE500D5}"/>
          </ac:picMkLst>
        </pc:picChg>
        <pc:picChg chg="add mod">
          <ac:chgData name="Beverly Wooten" userId="bfe2ea633befc051" providerId="LiveId" clId="{BFA5AEC9-097C-4E22-AAB7-F4B2970527EF}" dt="2024-01-17T23:00:57.035" v="49"/>
          <ac:picMkLst>
            <pc:docMk/>
            <pc:sldMk cId="4118700586" sldId="325"/>
            <ac:picMk id="5" creationId="{EC00BDD9-DC71-3B37-3515-562FB9E8232B}"/>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pPr/>
              <a:t>1/19/2024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pPr/>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pPr/>
              <a:t>1/19/2024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pPr/>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pPr/>
              <a:t>1/19/2024</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pPr/>
              <a:t>1/19/2024</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pPr/>
              <a:t>1/19/2024</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1/19/2024</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pPr/>
              <a:t>1/19/2024</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1658" y="1709738"/>
            <a:ext cx="10105791"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pPr/>
              <a:t>1/19/2024</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EAB7D7-3608-4730-B2E2-670834DF882C}" type="datetimeFigureOut">
              <a:rPr lang="en-US" smtClean="0"/>
              <a:pPr/>
              <a:t>1/19/2024</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24100" y="274638"/>
            <a:ext cx="9023350" cy="1143000"/>
          </a:xfrm>
        </p:spPr>
        <p:txBody>
          <a:bodyPr/>
          <a:lstStyle/>
          <a:p>
            <a:r>
              <a:rPr lang="en-US"/>
              <a:t>Click to edit Master title style</a:t>
            </a:r>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EAB7D7-3608-4730-B2E2-670834DF882C}" type="datetimeFigureOut">
              <a:rPr lang="en-US" smtClean="0"/>
              <a:pPr/>
              <a:t>1/19/2024</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EAB7D7-3608-4730-B2E2-670834DF882C}" type="datetimeFigureOut">
              <a:rPr lang="en-US" smtClean="0"/>
              <a:pPr/>
              <a:t>1/19/2024</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pPr/>
              <a:t>1/19/2024</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1/19/2024</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1/19/2024</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EAB7D7-3608-4730-B2E2-670834DF882C}" type="datetimeFigureOut">
              <a:rPr lang="en-US" smtClean="0"/>
              <a:pPr/>
              <a:t>1/19/2024</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B7BAC7-FE87-40F6-AA24-4F4685D1B022}" type="slidenum">
              <a:rPr lang="en-US" smtClean="0"/>
              <a:pPr/>
              <a:t>‹#›</a:t>
            </a:fld>
            <a:endParaRPr lang="en-US"/>
          </a:p>
        </p:txBody>
      </p:sp>
      <p:sp>
        <p:nvSpPr>
          <p:cNvPr id="7" name="MSIPCMContentMarking" descr="{&quot;HashCode&quot;:427817493,&quot;Placement&quot;:&quot;Footer&quot;,&quot;Top&quot;:522.0343,&quot;Left&quot;:431.8811,&quot;SlideWidth&quot;:960,&quot;SlideHeight&quot;:540}">
            <a:extLst>
              <a:ext uri="{FF2B5EF4-FFF2-40B4-BE49-F238E27FC236}">
                <a16:creationId xmlns:a16="http://schemas.microsoft.com/office/drawing/2014/main" id="{3C290A4D-679C-48DB-18A4-D999A93136FA}"/>
              </a:ext>
            </a:extLst>
          </p:cNvPr>
          <p:cNvSpPr txBox="1"/>
          <p:nvPr userDrawn="1"/>
        </p:nvSpPr>
        <p:spPr>
          <a:xfrm>
            <a:off x="5484890" y="6629836"/>
            <a:ext cx="1222219" cy="228163"/>
          </a:xfrm>
          <a:prstGeom prst="rect">
            <a:avLst/>
          </a:prstGeom>
          <a:noFill/>
          <a:ln>
            <a:noFill/>
          </a:ln>
          <a:extLst>
            <a:ext uri="{91240B29-F687-4F45-9708-019B960494DF}">
              <a14:hiddenLine xmlns:a14="http://schemas.microsoft.com/office/drawing/2010/main">
                <a:solidFill>
                  <a:schemeClr val="bg2"/>
                </a:solidFill>
              </a14:hiddenLine>
            </a:ext>
          </a:extLst>
        </p:spPr>
        <p:txBody>
          <a:bodyPr vert="horz" wrap="square" lIns="0" tIns="0" rIns="0" bIns="0" rtlCol="0" anchor="ctr" anchorCtr="1">
            <a:spAutoFit/>
          </a:bodyPr>
          <a:lstStyle/>
          <a:p>
            <a:pPr algn="ctr">
              <a:spcBef>
                <a:spcPts val="0"/>
              </a:spcBef>
              <a:spcAft>
                <a:spcPts val="0"/>
              </a:spcAft>
            </a:pPr>
            <a:r>
              <a:rPr lang="en-US" sz="800">
                <a:solidFill>
                  <a:srgbClr val="000000"/>
                </a:solidFill>
                <a:latin typeface="Calibri" panose="020F0502020204030204" pitchFamily="34" charset="0"/>
              </a:rPr>
              <a:t>Classified - Confidential</a:t>
            </a:r>
            <a:endParaRPr lang="en-US" sz="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apwiz.com/legion/issues/bill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6850" y="365125"/>
            <a:ext cx="9886950" cy="1720850"/>
          </a:xfrm>
        </p:spPr>
        <p:txBody>
          <a:bodyPr>
            <a:normAutofit fontScale="90000"/>
          </a:bodyPr>
          <a:lstStyle/>
          <a:p>
            <a:pPr algn="ctr"/>
            <a:br>
              <a:rPr lang="en-US" dirty="0"/>
            </a:br>
            <a:br>
              <a:rPr lang="en-US" dirty="0"/>
            </a:br>
            <a:br>
              <a:rPr lang="en-US" sz="4900" dirty="0"/>
            </a:br>
            <a:r>
              <a:rPr lang="en-US" sz="6700" b="1" dirty="0"/>
              <a:t>AMERICAN LEGION RIDERS</a:t>
            </a:r>
            <a:br>
              <a:rPr lang="en-US" sz="4900"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F920625B-446D-4B4B-AAB0-6BFA8CD3ACC1}"/>
              </a:ext>
            </a:extLst>
          </p:cNvPr>
          <p:cNvSpPr>
            <a:spLocks noGrp="1"/>
          </p:cNvSpPr>
          <p:nvPr>
            <p:ph idx="1"/>
          </p:nvPr>
        </p:nvSpPr>
        <p:spPr>
          <a:xfrm>
            <a:off x="1562100" y="1807522"/>
            <a:ext cx="9791700" cy="4351338"/>
          </a:xfrm>
        </p:spPr>
        <p:txBody>
          <a:bodyPr/>
          <a:lstStyle/>
          <a:p>
            <a:pPr marL="0" indent="0">
              <a:buNone/>
            </a:pPr>
            <a:endParaRPr lang="en-US" dirty="0"/>
          </a:p>
          <a:p>
            <a:pPr marL="0" indent="0">
              <a:buNone/>
            </a:pPr>
            <a:endParaRPr lang="en-US" dirty="0"/>
          </a:p>
          <a:p>
            <a:pPr marL="0" indent="0" algn="ctr">
              <a:buNone/>
            </a:pPr>
            <a:r>
              <a:rPr lang="en-US" sz="6000" b="1" dirty="0"/>
              <a:t>LEADERSHIP TRAINING</a:t>
            </a:r>
          </a:p>
        </p:txBody>
      </p:sp>
      <p:pic>
        <p:nvPicPr>
          <p:cNvPr id="4" name="Picture 3"/>
          <p:cNvPicPr/>
          <p:nvPr/>
        </p:nvPicPr>
        <p:blipFill>
          <a:blip r:embed="rId2" cstate="print"/>
          <a:srcRect/>
          <a:stretch>
            <a:fillRect/>
          </a:stretch>
        </p:blipFill>
        <p:spPr bwMode="auto">
          <a:xfrm>
            <a:off x="9370695" y="5487154"/>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775516" y="5487154"/>
            <a:ext cx="1069975" cy="1138555"/>
          </a:xfrm>
          <a:prstGeom prst="rect">
            <a:avLst/>
          </a:prstGeom>
          <a:noFill/>
          <a:ln w="9525">
            <a:noFill/>
            <a:miter lim="800000"/>
            <a:headEnd/>
            <a:tailEnd/>
          </a:ln>
        </p:spPr>
      </p:pic>
      <p:sp>
        <p:nvSpPr>
          <p:cNvPr id="3" name="TextBox 2"/>
          <p:cNvSpPr txBox="1"/>
          <p:nvPr/>
        </p:nvSpPr>
        <p:spPr>
          <a:xfrm>
            <a:off x="2448024" y="5314771"/>
            <a:ext cx="7295950" cy="523220"/>
          </a:xfrm>
          <a:prstGeom prst="rect">
            <a:avLst/>
          </a:prstGeom>
          <a:noFill/>
          <a:ln>
            <a:solidFill>
              <a:schemeClr val="bg2"/>
            </a:solidFill>
          </a:ln>
        </p:spPr>
        <p:txBody>
          <a:bodyPr wrap="square" rtlCol="0" anchor="ctr" anchorCtr="1">
            <a:spAutoFit/>
          </a:bodyPr>
          <a:lstStyle/>
          <a:p>
            <a:r>
              <a:rPr lang="en-US" sz="2800" dirty="0"/>
              <a:t>Joe Maltese</a:t>
            </a:r>
          </a:p>
        </p:txBody>
      </p:sp>
      <p:sp>
        <p:nvSpPr>
          <p:cNvPr id="7" name="TextBox 6">
            <a:extLst>
              <a:ext uri="{FF2B5EF4-FFF2-40B4-BE49-F238E27FC236}">
                <a16:creationId xmlns:a16="http://schemas.microsoft.com/office/drawing/2014/main" id="{E72991D3-9FAF-4357-A38A-25EA52E90E00}"/>
              </a:ext>
            </a:extLst>
          </p:cNvPr>
          <p:cNvSpPr txBox="1"/>
          <p:nvPr/>
        </p:nvSpPr>
        <p:spPr>
          <a:xfrm>
            <a:off x="1912615" y="6625709"/>
            <a:ext cx="184731" cy="369332"/>
          </a:xfrm>
          <a:prstGeom prst="rect">
            <a:avLst/>
          </a:prstGeom>
          <a:noFill/>
          <a:ln>
            <a:solidFill>
              <a:schemeClr val="bg2"/>
            </a:solidFill>
          </a:ln>
        </p:spPr>
        <p:txBody>
          <a:bodyPr wrap="none" rtlCol="0" anchor="ctr" anchorCtr="1">
            <a:spAutoFit/>
          </a:bodyPr>
          <a:lstStyle/>
          <a:p>
            <a:endParaRPr lang="en-US" dirty="0"/>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02311-C298-1FCF-210F-EDDBCB60EE86}"/>
              </a:ext>
            </a:extLst>
          </p:cNvPr>
          <p:cNvSpPr>
            <a:spLocks noGrp="1"/>
          </p:cNvSpPr>
          <p:nvPr>
            <p:ph type="title"/>
          </p:nvPr>
        </p:nvSpPr>
        <p:spPr>
          <a:xfrm>
            <a:off x="1820174" y="365125"/>
            <a:ext cx="9533626" cy="1325563"/>
          </a:xfrm>
        </p:spPr>
        <p:txBody>
          <a:bodyPr/>
          <a:lstStyle/>
          <a:p>
            <a:r>
              <a:rPr lang="en-US" b="1" dirty="0"/>
              <a:t>Let’s look at some Great Leaders…</a:t>
            </a:r>
          </a:p>
        </p:txBody>
      </p:sp>
      <p:sp>
        <p:nvSpPr>
          <p:cNvPr id="3" name="Content Placeholder 2">
            <a:extLst>
              <a:ext uri="{FF2B5EF4-FFF2-40B4-BE49-F238E27FC236}">
                <a16:creationId xmlns:a16="http://schemas.microsoft.com/office/drawing/2014/main" id="{6884BC2F-1FCC-C5C8-8E7D-12327DABED76}"/>
              </a:ext>
            </a:extLst>
          </p:cNvPr>
          <p:cNvSpPr>
            <a:spLocks noGrp="1"/>
          </p:cNvSpPr>
          <p:nvPr>
            <p:ph idx="1"/>
          </p:nvPr>
        </p:nvSpPr>
        <p:spPr/>
        <p:txBody>
          <a:bodyPr/>
          <a:lstStyle/>
          <a:p>
            <a:pPr marL="0" indent="0">
              <a:buNone/>
            </a:pPr>
            <a:r>
              <a:rPr lang="en-US" dirty="0"/>
              <a:t>Jesus Christ</a:t>
            </a:r>
          </a:p>
          <a:p>
            <a:r>
              <a:rPr lang="en-US" b="0" i="0" dirty="0">
                <a:solidFill>
                  <a:srgbClr val="474747"/>
                </a:solidFill>
                <a:effectLst/>
                <a:latin typeface="le-monde-livre-std"/>
              </a:rPr>
              <a:t>Putting religious and spiritual beliefs aside, no one in history has been discussed more, worshipped more, had more songs and books written about and inspired more artwork. He also created one of the world's most sustained organizations (the church). So, Jesus was certainly a leader from whom lessons can be learned and applied in today's world. </a:t>
            </a:r>
            <a:endParaRPr lang="en-US" dirty="0"/>
          </a:p>
        </p:txBody>
      </p:sp>
      <p:pic>
        <p:nvPicPr>
          <p:cNvPr id="4" name="Picture 3">
            <a:extLst>
              <a:ext uri="{FF2B5EF4-FFF2-40B4-BE49-F238E27FC236}">
                <a16:creationId xmlns:a16="http://schemas.microsoft.com/office/drawing/2014/main" id="{3185A756-0D47-1FC7-547B-F5CF836A3AAA}"/>
              </a:ext>
            </a:extLst>
          </p:cNvPr>
          <p:cNvPicPr/>
          <p:nvPr/>
        </p:nvPicPr>
        <p:blipFill>
          <a:blip r:embed="rId2" cstate="print"/>
          <a:srcRect/>
          <a:stretch>
            <a:fillRect/>
          </a:stretch>
        </p:blipFill>
        <p:spPr bwMode="auto">
          <a:xfrm>
            <a:off x="9439706" y="5607684"/>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3520C4A3-F11A-97D3-B17A-58FDD9B7B886}"/>
              </a:ext>
            </a:extLst>
          </p:cNvPr>
          <p:cNvPicPr/>
          <p:nvPr/>
        </p:nvPicPr>
        <p:blipFill>
          <a:blip r:embed="rId3" cstate="print"/>
          <a:srcRect/>
          <a:stretch>
            <a:fillRect/>
          </a:stretch>
        </p:blipFill>
        <p:spPr bwMode="auto">
          <a:xfrm>
            <a:off x="10818812" y="5607685"/>
            <a:ext cx="1069975" cy="1138555"/>
          </a:xfrm>
          <a:prstGeom prst="rect">
            <a:avLst/>
          </a:prstGeom>
          <a:noFill/>
          <a:ln w="9525">
            <a:noFill/>
            <a:miter lim="800000"/>
            <a:headEnd/>
            <a:tailEnd/>
          </a:ln>
        </p:spPr>
      </p:pic>
    </p:spTree>
    <p:extLst>
      <p:ext uri="{BB962C8B-B14F-4D97-AF65-F5344CB8AC3E}">
        <p14:creationId xmlns:p14="http://schemas.microsoft.com/office/powerpoint/2010/main" val="710074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1C8E6-85E7-B5CA-8AB1-F415BC6BB9A9}"/>
              </a:ext>
            </a:extLst>
          </p:cNvPr>
          <p:cNvSpPr>
            <a:spLocks noGrp="1"/>
          </p:cNvSpPr>
          <p:nvPr>
            <p:ph type="title"/>
          </p:nvPr>
        </p:nvSpPr>
        <p:spPr>
          <a:xfrm>
            <a:off x="1932317" y="365125"/>
            <a:ext cx="9421483" cy="1325563"/>
          </a:xfrm>
        </p:spPr>
        <p:txBody>
          <a:bodyPr/>
          <a:lstStyle/>
          <a:p>
            <a:r>
              <a:rPr lang="en-US" b="1" dirty="0"/>
              <a:t>Let’s look at some Great Leaders…</a:t>
            </a:r>
          </a:p>
        </p:txBody>
      </p:sp>
      <p:sp>
        <p:nvSpPr>
          <p:cNvPr id="3" name="Content Placeholder 2">
            <a:extLst>
              <a:ext uri="{FF2B5EF4-FFF2-40B4-BE49-F238E27FC236}">
                <a16:creationId xmlns:a16="http://schemas.microsoft.com/office/drawing/2014/main" id="{ABD68F03-809D-D098-F98A-6D77CF739E91}"/>
              </a:ext>
            </a:extLst>
          </p:cNvPr>
          <p:cNvSpPr>
            <a:spLocks noGrp="1"/>
          </p:cNvSpPr>
          <p:nvPr>
            <p:ph idx="1"/>
          </p:nvPr>
        </p:nvSpPr>
        <p:spPr/>
        <p:txBody>
          <a:bodyPr/>
          <a:lstStyle/>
          <a:p>
            <a:r>
              <a:rPr lang="en-US" b="1" i="0" dirty="0">
                <a:solidFill>
                  <a:srgbClr val="474747"/>
                </a:solidFill>
                <a:effectLst/>
                <a:latin typeface="le-monde-livre-std"/>
              </a:rPr>
              <a:t>Great leaders balance conviction with compassion</a:t>
            </a:r>
            <a:r>
              <a:rPr lang="en-US" b="0" i="0" dirty="0">
                <a:solidFill>
                  <a:srgbClr val="474747"/>
                </a:solidFill>
                <a:effectLst/>
                <a:latin typeface="le-monde-livre-std"/>
              </a:rPr>
              <a:t>. Jesus held strong convictions and values while still showing tremendous compassion to others who did not share these same convictions. Likewise, today's great leaders are clear about their values and expectations while being sensitive to the person behind the employee. This balance engages people's heart and minds, and it motivates them to give their discretionary effort.  </a:t>
            </a:r>
          </a:p>
          <a:p>
            <a:r>
              <a:rPr lang="en-US" dirty="0">
                <a:solidFill>
                  <a:srgbClr val="474747"/>
                </a:solidFill>
                <a:latin typeface="le-monde-livre-std"/>
              </a:rPr>
              <a:t>(</a:t>
            </a:r>
            <a:r>
              <a:rPr lang="en-US" b="0" i="0" dirty="0">
                <a:solidFill>
                  <a:srgbClr val="474747"/>
                </a:solidFill>
                <a:effectLst/>
                <a:latin typeface="le-monde-livre-std"/>
              </a:rPr>
              <a:t>Inc. Magazine)</a:t>
            </a:r>
            <a:endParaRPr lang="en-US" dirty="0"/>
          </a:p>
          <a:p>
            <a:endParaRPr lang="en-US" dirty="0"/>
          </a:p>
        </p:txBody>
      </p:sp>
      <p:pic>
        <p:nvPicPr>
          <p:cNvPr id="4" name="Picture 3">
            <a:extLst>
              <a:ext uri="{FF2B5EF4-FFF2-40B4-BE49-F238E27FC236}">
                <a16:creationId xmlns:a16="http://schemas.microsoft.com/office/drawing/2014/main" id="{3B0A3CB6-0EEB-42D9-AB5E-C1553CFA0DA4}"/>
              </a:ext>
            </a:extLst>
          </p:cNvPr>
          <p:cNvPicPr/>
          <p:nvPr/>
        </p:nvPicPr>
        <p:blipFill>
          <a:blip r:embed="rId2" cstate="print"/>
          <a:srcRect/>
          <a:stretch>
            <a:fillRect/>
          </a:stretch>
        </p:blipFill>
        <p:spPr bwMode="auto">
          <a:xfrm>
            <a:off x="9406849" y="5607685"/>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63E8C774-5B8B-87D7-EC20-0F18E1D793F2}"/>
              </a:ext>
            </a:extLst>
          </p:cNvPr>
          <p:cNvPicPr/>
          <p:nvPr/>
        </p:nvPicPr>
        <p:blipFill>
          <a:blip r:embed="rId3" cstate="print"/>
          <a:srcRect/>
          <a:stretch>
            <a:fillRect/>
          </a:stretch>
        </p:blipFill>
        <p:spPr bwMode="auto">
          <a:xfrm>
            <a:off x="10818812" y="5607685"/>
            <a:ext cx="1069975" cy="1138555"/>
          </a:xfrm>
          <a:prstGeom prst="rect">
            <a:avLst/>
          </a:prstGeom>
          <a:noFill/>
          <a:ln w="9525">
            <a:noFill/>
            <a:miter lim="800000"/>
            <a:headEnd/>
            <a:tailEnd/>
          </a:ln>
        </p:spPr>
      </p:pic>
    </p:spTree>
    <p:extLst>
      <p:ext uri="{BB962C8B-B14F-4D97-AF65-F5344CB8AC3E}">
        <p14:creationId xmlns:p14="http://schemas.microsoft.com/office/powerpoint/2010/main" val="3190153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FFB61-4748-41A5-AB2E-5AFF7978418D}"/>
              </a:ext>
            </a:extLst>
          </p:cNvPr>
          <p:cNvSpPr>
            <a:spLocks noGrp="1"/>
          </p:cNvSpPr>
          <p:nvPr>
            <p:ph type="title"/>
          </p:nvPr>
        </p:nvSpPr>
        <p:spPr/>
        <p:txBody>
          <a:bodyPr/>
          <a:lstStyle/>
          <a:p>
            <a:r>
              <a:rPr lang="en-US" dirty="0"/>
              <a:t>      </a:t>
            </a:r>
            <a:r>
              <a:rPr lang="en-US" b="1" dirty="0"/>
              <a:t>Leaders in Leadership</a:t>
            </a:r>
          </a:p>
        </p:txBody>
      </p:sp>
      <p:sp>
        <p:nvSpPr>
          <p:cNvPr id="3" name="Content Placeholder 2">
            <a:extLst>
              <a:ext uri="{FF2B5EF4-FFF2-40B4-BE49-F238E27FC236}">
                <a16:creationId xmlns:a16="http://schemas.microsoft.com/office/drawing/2014/main" id="{A3EC51B7-0D7C-49FB-B66B-193F743C5983}"/>
              </a:ext>
            </a:extLst>
          </p:cNvPr>
          <p:cNvSpPr>
            <a:spLocks noGrp="1"/>
          </p:cNvSpPr>
          <p:nvPr>
            <p:ph idx="1"/>
          </p:nvPr>
        </p:nvSpPr>
        <p:spPr/>
        <p:txBody>
          <a:bodyPr/>
          <a:lstStyle/>
          <a:p>
            <a:r>
              <a:rPr lang="en-US" dirty="0"/>
              <a:t>An individual in a “Leadership Position” may or may not be a leader.  </a:t>
            </a:r>
          </a:p>
          <a:p>
            <a:r>
              <a:rPr lang="en-US" dirty="0"/>
              <a:t>Further, if he/she is a </a:t>
            </a:r>
            <a:r>
              <a:rPr lang="en-US" b="1" dirty="0"/>
              <a:t>good</a:t>
            </a:r>
            <a:r>
              <a:rPr lang="en-US" dirty="0"/>
              <a:t> leader, they may or may not be a </a:t>
            </a:r>
            <a:r>
              <a:rPr lang="en-US" b="1" dirty="0"/>
              <a:t>great</a:t>
            </a:r>
            <a:r>
              <a:rPr lang="en-US" dirty="0"/>
              <a:t> leader.</a:t>
            </a:r>
          </a:p>
          <a:p>
            <a:endParaRPr lang="en-US" dirty="0"/>
          </a:p>
          <a:p>
            <a:pPr marL="457200" lvl="1" indent="0">
              <a:buNone/>
            </a:pPr>
            <a:r>
              <a:rPr lang="en-US" i="1" dirty="0"/>
              <a:t>Let’s look at some leaders and decide if they are good leaders, great leaders, or not leaders at all…..</a:t>
            </a:r>
          </a:p>
        </p:txBody>
      </p:sp>
      <p:pic>
        <p:nvPicPr>
          <p:cNvPr id="4" name="Picture 3">
            <a:extLst>
              <a:ext uri="{FF2B5EF4-FFF2-40B4-BE49-F238E27FC236}">
                <a16:creationId xmlns:a16="http://schemas.microsoft.com/office/drawing/2014/main" id="{9EF42C27-A2DF-4611-B821-9A96A07521C0}"/>
              </a:ext>
            </a:extLst>
          </p:cNvPr>
          <p:cNvPicPr/>
          <p:nvPr/>
        </p:nvPicPr>
        <p:blipFill>
          <a:blip r:embed="rId2" cstate="print"/>
          <a:srcRect/>
          <a:stretch>
            <a:fillRect/>
          </a:stretch>
        </p:blipFill>
        <p:spPr bwMode="auto">
          <a:xfrm>
            <a:off x="9370695" y="5607685"/>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A0FF0F8C-7051-4E1A-895F-EE5D8D5CDD9C}"/>
              </a:ext>
            </a:extLst>
          </p:cNvPr>
          <p:cNvPicPr/>
          <p:nvPr/>
        </p:nvPicPr>
        <p:blipFill>
          <a:blip r:embed="rId3" cstate="print"/>
          <a:srcRect/>
          <a:stretch>
            <a:fillRect/>
          </a:stretch>
        </p:blipFill>
        <p:spPr bwMode="auto">
          <a:xfrm>
            <a:off x="10711006" y="5600565"/>
            <a:ext cx="1069975" cy="1138555"/>
          </a:xfrm>
          <a:prstGeom prst="rect">
            <a:avLst/>
          </a:prstGeom>
          <a:noFill/>
          <a:ln w="9525">
            <a:noFill/>
            <a:miter lim="800000"/>
            <a:headEnd/>
            <a:tailEnd/>
          </a:ln>
        </p:spPr>
      </p:pic>
    </p:spTree>
    <p:extLst>
      <p:ext uri="{BB962C8B-B14F-4D97-AF65-F5344CB8AC3E}">
        <p14:creationId xmlns:p14="http://schemas.microsoft.com/office/powerpoint/2010/main" val="4143897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15E24-4EB3-4899-AD9A-1F33164CD32A}"/>
              </a:ext>
            </a:extLst>
          </p:cNvPr>
          <p:cNvSpPr>
            <a:spLocks noGrp="1"/>
          </p:cNvSpPr>
          <p:nvPr>
            <p:ph type="title"/>
          </p:nvPr>
        </p:nvSpPr>
        <p:spPr>
          <a:xfrm>
            <a:off x="4578084" y="-418405"/>
            <a:ext cx="6473792" cy="2027572"/>
          </a:xfrm>
        </p:spPr>
        <p:txBody>
          <a:bodyPr/>
          <a:lstStyle/>
          <a:p>
            <a:r>
              <a:rPr lang="en-US" b="1" dirty="0"/>
              <a:t>Cheryl</a:t>
            </a:r>
          </a:p>
        </p:txBody>
      </p:sp>
      <p:sp>
        <p:nvSpPr>
          <p:cNvPr id="3" name="Content Placeholder 2">
            <a:extLst>
              <a:ext uri="{FF2B5EF4-FFF2-40B4-BE49-F238E27FC236}">
                <a16:creationId xmlns:a16="http://schemas.microsoft.com/office/drawing/2014/main" id="{039F1CE7-D69A-4513-A21E-75AC95323E52}"/>
              </a:ext>
            </a:extLst>
          </p:cNvPr>
          <p:cNvSpPr>
            <a:spLocks noGrp="1"/>
          </p:cNvSpPr>
          <p:nvPr>
            <p:ph idx="1"/>
          </p:nvPr>
        </p:nvSpPr>
        <p:spPr>
          <a:xfrm>
            <a:off x="1271324" y="1164657"/>
            <a:ext cx="10082476" cy="5012306"/>
          </a:xfrm>
        </p:spPr>
        <p:txBody>
          <a:bodyPr>
            <a:normAutofit lnSpcReduction="10000"/>
          </a:bodyPr>
          <a:lstStyle/>
          <a:p>
            <a:r>
              <a:rPr lang="en-US" dirty="0"/>
              <a:t>Cheryl runs an Amazon</a:t>
            </a:r>
            <a:r>
              <a:rPr lang="en-US" dirty="0">
                <a:effectLst/>
                <a:latin typeface="Calibri" panose="020F0502020204030204" pitchFamily="34" charset="0"/>
                <a:ea typeface="Calibri" panose="020F0502020204030204" pitchFamily="34" charset="0"/>
                <a:cs typeface="Times New Roman" panose="02020603050405020304" pitchFamily="18" charset="0"/>
              </a:rPr>
              <a:t>® warehouse with over 400 employees.</a:t>
            </a:r>
          </a:p>
          <a:p>
            <a:r>
              <a:rPr lang="en-US" dirty="0">
                <a:latin typeface="Calibri" panose="020F0502020204030204" pitchFamily="34" charset="0"/>
                <a:ea typeface="Calibri" panose="020F0502020204030204" pitchFamily="34" charset="0"/>
                <a:cs typeface="Times New Roman" panose="02020603050405020304" pitchFamily="18" charset="0"/>
              </a:rPr>
              <a:t>Cheryl has a lot of experience and has been with </a:t>
            </a:r>
            <a:r>
              <a:rPr lang="en-US" dirty="0"/>
              <a:t>Amazon</a:t>
            </a:r>
            <a:r>
              <a:rPr lang="en-US" dirty="0">
                <a:effectLst/>
                <a:latin typeface="Calibri" panose="020F0502020204030204" pitchFamily="34" charset="0"/>
                <a:ea typeface="Calibri" panose="020F0502020204030204" pitchFamily="34" charset="0"/>
                <a:cs typeface="Times New Roman" panose="02020603050405020304" pitchFamily="18" charset="0"/>
              </a:rPr>
              <a:t>® since 1995, a year after the company started.</a:t>
            </a:r>
          </a:p>
          <a:p>
            <a:r>
              <a:rPr lang="en-US" dirty="0">
                <a:latin typeface="Calibri" panose="020F0502020204030204" pitchFamily="34" charset="0"/>
                <a:ea typeface="Calibri" panose="020F0502020204030204" pitchFamily="34" charset="0"/>
                <a:cs typeface="Times New Roman" panose="02020603050405020304" pitchFamily="18" charset="0"/>
              </a:rPr>
              <a:t>Cheryl works hard to make sure all of the inventory is accounted for, all the warehouse equipment is in working order, and all shipments go out on time.</a:t>
            </a:r>
          </a:p>
          <a:p>
            <a:r>
              <a:rPr lang="en-US" dirty="0">
                <a:effectLst/>
                <a:latin typeface="Calibri" panose="020F0502020204030204" pitchFamily="34" charset="0"/>
                <a:ea typeface="Calibri" panose="020F0502020204030204" pitchFamily="34" charset="0"/>
                <a:cs typeface="Times New Roman" panose="02020603050405020304" pitchFamily="18" charset="0"/>
              </a:rPr>
              <a:t>Cheryl schedules all the shifts and assures that each shift is adequately staffed.  She likes to have a friendly work environment.</a:t>
            </a:r>
          </a:p>
          <a:p>
            <a:r>
              <a:rPr lang="en-US" dirty="0">
                <a:latin typeface="Calibri" panose="020F0502020204030204" pitchFamily="34" charset="0"/>
                <a:ea typeface="Calibri" panose="020F0502020204030204" pitchFamily="34" charset="0"/>
                <a:cs typeface="Times New Roman" panose="02020603050405020304" pitchFamily="18" charset="0"/>
              </a:rPr>
              <a:t>Cheryl submits timely reports to corporate headquarters.</a:t>
            </a:r>
          </a:p>
          <a:p>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US" sz="3700" dirty="0">
                <a:solidFill>
                  <a:srgbClr val="0070C0"/>
                </a:solidFill>
                <a:latin typeface="Calibri" panose="020F0502020204030204" pitchFamily="34" charset="0"/>
                <a:ea typeface="Calibri" panose="020F0502020204030204" pitchFamily="34" charset="0"/>
                <a:cs typeface="Times New Roman" panose="02020603050405020304" pitchFamily="18" charset="0"/>
              </a:rPr>
              <a:t>What kind of leader is Cheryl?  </a:t>
            </a:r>
            <a:endParaRPr lang="en-US" sz="37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C9228CF6-497B-4FC0-9F98-EA4C12A73AD1}"/>
              </a:ext>
            </a:extLst>
          </p:cNvPr>
          <p:cNvPicPr/>
          <p:nvPr/>
        </p:nvPicPr>
        <p:blipFill>
          <a:blip r:embed="rId2" cstate="print"/>
          <a:srcRect/>
          <a:stretch>
            <a:fillRect/>
          </a:stretch>
        </p:blipFill>
        <p:spPr bwMode="auto">
          <a:xfrm>
            <a:off x="9661472" y="5607684"/>
            <a:ext cx="1259205" cy="1138555"/>
          </a:xfrm>
          <a:prstGeom prst="rect">
            <a:avLst/>
          </a:prstGeom>
          <a:noFill/>
          <a:ln w="9525">
            <a:noFill/>
            <a:miter lim="800000"/>
            <a:headEnd/>
            <a:tailEnd/>
          </a:ln>
        </p:spPr>
      </p:pic>
      <p:pic>
        <p:nvPicPr>
          <p:cNvPr id="6" name="Picture 5">
            <a:extLst>
              <a:ext uri="{FF2B5EF4-FFF2-40B4-BE49-F238E27FC236}">
                <a16:creationId xmlns:a16="http://schemas.microsoft.com/office/drawing/2014/main" id="{1C764AF3-3BA5-4B4C-BEE7-354EA37FD4BE}"/>
              </a:ext>
            </a:extLst>
          </p:cNvPr>
          <p:cNvPicPr/>
          <p:nvPr/>
        </p:nvPicPr>
        <p:blipFill>
          <a:blip r:embed="rId3" cstate="print"/>
          <a:srcRect/>
          <a:stretch>
            <a:fillRect/>
          </a:stretch>
        </p:blipFill>
        <p:spPr bwMode="auto">
          <a:xfrm>
            <a:off x="10920677" y="5607684"/>
            <a:ext cx="1069975" cy="1138555"/>
          </a:xfrm>
          <a:prstGeom prst="rect">
            <a:avLst/>
          </a:prstGeom>
          <a:noFill/>
          <a:ln w="9525">
            <a:noFill/>
            <a:miter lim="800000"/>
            <a:headEnd/>
            <a:tailEnd/>
          </a:ln>
        </p:spPr>
      </p:pic>
    </p:spTree>
    <p:extLst>
      <p:ext uri="{BB962C8B-B14F-4D97-AF65-F5344CB8AC3E}">
        <p14:creationId xmlns:p14="http://schemas.microsoft.com/office/powerpoint/2010/main" val="832235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37F0-AFDF-4625-95E2-139917BD3434}"/>
              </a:ext>
            </a:extLst>
          </p:cNvPr>
          <p:cNvSpPr>
            <a:spLocks noGrp="1"/>
          </p:cNvSpPr>
          <p:nvPr>
            <p:ph type="title"/>
          </p:nvPr>
        </p:nvSpPr>
        <p:spPr>
          <a:xfrm>
            <a:off x="1562101" y="365125"/>
            <a:ext cx="9791700" cy="1325563"/>
          </a:xfrm>
        </p:spPr>
        <p:txBody>
          <a:bodyPr/>
          <a:lstStyle/>
          <a:p>
            <a:r>
              <a:rPr lang="en-US" b="1" dirty="0"/>
              <a:t>1</a:t>
            </a:r>
            <a:r>
              <a:rPr lang="en-US" b="1" baseline="30000" dirty="0"/>
              <a:t>st</a:t>
            </a:r>
            <a:r>
              <a:rPr lang="en-US" b="1" dirty="0"/>
              <a:t> Lieutenant  Connor Johnson, USA</a:t>
            </a:r>
          </a:p>
        </p:txBody>
      </p:sp>
      <p:sp>
        <p:nvSpPr>
          <p:cNvPr id="3" name="Content Placeholder 2">
            <a:extLst>
              <a:ext uri="{FF2B5EF4-FFF2-40B4-BE49-F238E27FC236}">
                <a16:creationId xmlns:a16="http://schemas.microsoft.com/office/drawing/2014/main" id="{13B39FFB-D43C-4B01-B3DD-526BD85A5D73}"/>
              </a:ext>
            </a:extLst>
          </p:cNvPr>
          <p:cNvSpPr>
            <a:spLocks noGrp="1"/>
          </p:cNvSpPr>
          <p:nvPr>
            <p:ph idx="1"/>
          </p:nvPr>
        </p:nvSpPr>
        <p:spPr/>
        <p:txBody>
          <a:bodyPr/>
          <a:lstStyle/>
          <a:p>
            <a:r>
              <a:rPr lang="en-US" dirty="0"/>
              <a:t>Lt. Johnson is in command of Raptor Platoon.  Raptor Platoon soldiers are Army Combat Engineers (MOS 12B).  Under the past few commanders, the training for new platoon members has become fragmented and it has made it difficult to know which soldiers possess which skills when tackling an assignment.</a:t>
            </a:r>
          </a:p>
          <a:p>
            <a:r>
              <a:rPr lang="en-US" dirty="0"/>
              <a:t>Lt. Johnson’s goal for the platoon is to unify and standardize the training for all soldiers.  His sees a bright future for the Raptors where all soldiers are well trained and can accomplish anything they are tasked with.  </a:t>
            </a:r>
          </a:p>
        </p:txBody>
      </p:sp>
      <p:pic>
        <p:nvPicPr>
          <p:cNvPr id="4" name="Picture 3">
            <a:extLst>
              <a:ext uri="{FF2B5EF4-FFF2-40B4-BE49-F238E27FC236}">
                <a16:creationId xmlns:a16="http://schemas.microsoft.com/office/drawing/2014/main" id="{FCF2E7FF-CE41-499A-A07D-F2FCF65D2B5B}"/>
              </a:ext>
            </a:extLst>
          </p:cNvPr>
          <p:cNvPicPr/>
          <p:nvPr/>
        </p:nvPicPr>
        <p:blipFill>
          <a:blip r:embed="rId2" cstate="print"/>
          <a:srcRect/>
          <a:stretch>
            <a:fillRect/>
          </a:stretch>
        </p:blipFill>
        <p:spPr bwMode="auto">
          <a:xfrm>
            <a:off x="10711006" y="5600565"/>
            <a:ext cx="106997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A93F3286-4817-4E63-83AB-65ADB1692F02}"/>
              </a:ext>
            </a:extLst>
          </p:cNvPr>
          <p:cNvPicPr/>
          <p:nvPr/>
        </p:nvPicPr>
        <p:blipFill>
          <a:blip r:embed="rId3" cstate="print"/>
          <a:srcRect/>
          <a:stretch>
            <a:fillRect/>
          </a:stretch>
        </p:blipFill>
        <p:spPr bwMode="auto">
          <a:xfrm>
            <a:off x="9370695" y="5607685"/>
            <a:ext cx="1259205" cy="1138555"/>
          </a:xfrm>
          <a:prstGeom prst="rect">
            <a:avLst/>
          </a:prstGeom>
          <a:noFill/>
          <a:ln w="9525">
            <a:noFill/>
            <a:miter lim="800000"/>
            <a:headEnd/>
            <a:tailEnd/>
          </a:ln>
        </p:spPr>
      </p:pic>
    </p:spTree>
    <p:extLst>
      <p:ext uri="{BB962C8B-B14F-4D97-AF65-F5344CB8AC3E}">
        <p14:creationId xmlns:p14="http://schemas.microsoft.com/office/powerpoint/2010/main" val="430780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37F0-AFDF-4625-95E2-139917BD3434}"/>
              </a:ext>
            </a:extLst>
          </p:cNvPr>
          <p:cNvSpPr>
            <a:spLocks noGrp="1"/>
          </p:cNvSpPr>
          <p:nvPr>
            <p:ph type="title"/>
          </p:nvPr>
        </p:nvSpPr>
        <p:spPr>
          <a:xfrm>
            <a:off x="1626669" y="-442761"/>
            <a:ext cx="9727132" cy="2133450"/>
          </a:xfrm>
        </p:spPr>
        <p:txBody>
          <a:bodyPr/>
          <a:lstStyle/>
          <a:p>
            <a:r>
              <a:rPr lang="en-US" b="1" dirty="0"/>
              <a:t>1</a:t>
            </a:r>
            <a:r>
              <a:rPr lang="en-US" b="1" baseline="30000" dirty="0"/>
              <a:t>st</a:t>
            </a:r>
            <a:r>
              <a:rPr lang="en-US" b="1" dirty="0"/>
              <a:t> Lieutenant  Connor Johnson, USA</a:t>
            </a:r>
          </a:p>
        </p:txBody>
      </p:sp>
      <p:sp>
        <p:nvSpPr>
          <p:cNvPr id="3" name="Content Placeholder 2">
            <a:extLst>
              <a:ext uri="{FF2B5EF4-FFF2-40B4-BE49-F238E27FC236}">
                <a16:creationId xmlns:a16="http://schemas.microsoft.com/office/drawing/2014/main" id="{13B39FFB-D43C-4B01-B3DD-526BD85A5D73}"/>
              </a:ext>
            </a:extLst>
          </p:cNvPr>
          <p:cNvSpPr>
            <a:spLocks noGrp="1"/>
          </p:cNvSpPr>
          <p:nvPr>
            <p:ph idx="1"/>
          </p:nvPr>
        </p:nvSpPr>
        <p:spPr>
          <a:xfrm>
            <a:off x="1626668" y="1135781"/>
            <a:ext cx="9727131" cy="5041182"/>
          </a:xfrm>
        </p:spPr>
        <p:txBody>
          <a:bodyPr>
            <a:normAutofit fontScale="92500" lnSpcReduction="10000"/>
          </a:bodyPr>
          <a:lstStyle/>
          <a:p>
            <a:r>
              <a:rPr lang="en-US" dirty="0"/>
              <a:t>Lt. Johnson understands that  his NCOs know what training is lacking and has Sergeant </a:t>
            </a:r>
            <a:r>
              <a:rPr lang="en-US" dirty="0" err="1"/>
              <a:t>Lunk</a:t>
            </a:r>
            <a:r>
              <a:rPr lang="en-US" dirty="0"/>
              <a:t> and Sergeant First Class Elliot  draw up a training curriculum. </a:t>
            </a:r>
          </a:p>
          <a:p>
            <a:r>
              <a:rPr lang="en-US" dirty="0"/>
              <a:t>Lt. Johnson has SFC Elliot track the training of each soldier and document and keep records of the skills they have mastered. He instructs SFC Elliot to give him regular reports of the soldiers’ progress.</a:t>
            </a:r>
          </a:p>
          <a:p>
            <a:r>
              <a:rPr lang="en-US" dirty="0"/>
              <a:t>Lt. Johnson keeps the soldiers in the platoon focused on having the best trained, most highly skilled Combat Engineers in the Army.</a:t>
            </a:r>
          </a:p>
          <a:p>
            <a:r>
              <a:rPr lang="en-US" dirty="0"/>
              <a:t>Lt. Johnson has Sgt. </a:t>
            </a:r>
            <a:r>
              <a:rPr lang="en-US" dirty="0" err="1"/>
              <a:t>Lunk</a:t>
            </a:r>
            <a:r>
              <a:rPr lang="en-US" dirty="0"/>
              <a:t> identify  and work with those soldiers requiring remedial training to bring them to the level expected.</a:t>
            </a:r>
          </a:p>
          <a:p>
            <a:endParaRPr lang="en-US" dirty="0"/>
          </a:p>
          <a:p>
            <a:pPr marL="0" indent="0">
              <a:buNone/>
            </a:pPr>
            <a:r>
              <a:rPr lang="en-US" sz="4000" dirty="0">
                <a:solidFill>
                  <a:srgbClr val="0070C0"/>
                </a:solidFill>
              </a:rPr>
              <a:t>         What Kind of Leader is Lt. Johnson?</a:t>
            </a:r>
          </a:p>
        </p:txBody>
      </p:sp>
      <p:pic>
        <p:nvPicPr>
          <p:cNvPr id="4" name="Picture 3">
            <a:extLst>
              <a:ext uri="{FF2B5EF4-FFF2-40B4-BE49-F238E27FC236}">
                <a16:creationId xmlns:a16="http://schemas.microsoft.com/office/drawing/2014/main" id="{FCF2E7FF-CE41-499A-A07D-F2FCF65D2B5B}"/>
              </a:ext>
            </a:extLst>
          </p:cNvPr>
          <p:cNvPicPr/>
          <p:nvPr/>
        </p:nvPicPr>
        <p:blipFill>
          <a:blip r:embed="rId2" cstate="print"/>
          <a:srcRect/>
          <a:stretch>
            <a:fillRect/>
          </a:stretch>
        </p:blipFill>
        <p:spPr bwMode="auto">
          <a:xfrm>
            <a:off x="10818812" y="5607684"/>
            <a:ext cx="106997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A93F3286-4817-4E63-83AB-65ADB1692F02}"/>
              </a:ext>
            </a:extLst>
          </p:cNvPr>
          <p:cNvPicPr/>
          <p:nvPr/>
        </p:nvPicPr>
        <p:blipFill>
          <a:blip r:embed="rId3" cstate="print"/>
          <a:srcRect/>
          <a:stretch>
            <a:fillRect/>
          </a:stretch>
        </p:blipFill>
        <p:spPr bwMode="auto">
          <a:xfrm>
            <a:off x="9451801" y="5607685"/>
            <a:ext cx="1259205" cy="1138555"/>
          </a:xfrm>
          <a:prstGeom prst="rect">
            <a:avLst/>
          </a:prstGeom>
          <a:noFill/>
          <a:ln w="9525">
            <a:noFill/>
            <a:miter lim="800000"/>
            <a:headEnd/>
            <a:tailEnd/>
          </a:ln>
        </p:spPr>
      </p:pic>
    </p:spTree>
    <p:extLst>
      <p:ext uri="{BB962C8B-B14F-4D97-AF65-F5344CB8AC3E}">
        <p14:creationId xmlns:p14="http://schemas.microsoft.com/office/powerpoint/2010/main" val="2858303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1BAC5-44A8-4663-BD5D-78C1C2B4CEC4}"/>
              </a:ext>
            </a:extLst>
          </p:cNvPr>
          <p:cNvSpPr>
            <a:spLocks noGrp="1"/>
          </p:cNvSpPr>
          <p:nvPr>
            <p:ph type="title"/>
          </p:nvPr>
        </p:nvSpPr>
        <p:spPr>
          <a:xfrm>
            <a:off x="897148" y="683394"/>
            <a:ext cx="10450302" cy="2348564"/>
          </a:xfrm>
        </p:spPr>
        <p:txBody>
          <a:bodyPr>
            <a:normAutofit fontScale="90000"/>
          </a:bodyPr>
          <a:lstStyle/>
          <a:p>
            <a:pPr algn="ctr"/>
            <a:r>
              <a:rPr lang="en-US" b="1" dirty="0"/>
              <a:t>Leaders in The American Legion &amp; American Legion Riders</a:t>
            </a:r>
          </a:p>
        </p:txBody>
      </p:sp>
      <p:sp>
        <p:nvSpPr>
          <p:cNvPr id="3" name="Text Placeholder 2">
            <a:extLst>
              <a:ext uri="{FF2B5EF4-FFF2-40B4-BE49-F238E27FC236}">
                <a16:creationId xmlns:a16="http://schemas.microsoft.com/office/drawing/2014/main" id="{7B6A9226-76DC-4F40-801E-C80AB2414DEC}"/>
              </a:ext>
            </a:extLst>
          </p:cNvPr>
          <p:cNvSpPr>
            <a:spLocks noGrp="1"/>
          </p:cNvSpPr>
          <p:nvPr>
            <p:ph type="body" idx="1"/>
          </p:nvPr>
        </p:nvSpPr>
        <p:spPr>
          <a:xfrm>
            <a:off x="1354347" y="4032985"/>
            <a:ext cx="10247627" cy="2056665"/>
          </a:xfrm>
        </p:spPr>
        <p:txBody>
          <a:bodyPr/>
          <a:lstStyle/>
          <a:p>
            <a:r>
              <a:rPr lang="en-US" b="1" dirty="0"/>
              <a:t>      </a:t>
            </a:r>
            <a:r>
              <a:rPr lang="en-US" sz="2800" b="1" dirty="0"/>
              <a:t>Michael “Gambler” Raymond, DEPARTMENT COMMANDER</a:t>
            </a:r>
          </a:p>
          <a:p>
            <a:r>
              <a:rPr lang="en-US" sz="2800" b="1" dirty="0"/>
              <a:t>      Jim Wineland, ALR CHAIR</a:t>
            </a:r>
          </a:p>
        </p:txBody>
      </p:sp>
      <p:pic>
        <p:nvPicPr>
          <p:cNvPr id="4" name="Picture 3">
            <a:extLst>
              <a:ext uri="{FF2B5EF4-FFF2-40B4-BE49-F238E27FC236}">
                <a16:creationId xmlns:a16="http://schemas.microsoft.com/office/drawing/2014/main" id="{0569F194-37C3-480D-BC5A-68F511874436}"/>
              </a:ext>
            </a:extLst>
          </p:cNvPr>
          <p:cNvPicPr/>
          <p:nvPr/>
        </p:nvPicPr>
        <p:blipFill>
          <a:blip r:embed="rId2" cstate="print"/>
          <a:srcRect/>
          <a:stretch>
            <a:fillRect/>
          </a:stretch>
        </p:blipFill>
        <p:spPr bwMode="auto">
          <a:xfrm>
            <a:off x="9468469" y="5607685"/>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627F620A-EE0A-4807-AA2A-C766CD78A2A9}"/>
              </a:ext>
            </a:extLst>
          </p:cNvPr>
          <p:cNvPicPr/>
          <p:nvPr/>
        </p:nvPicPr>
        <p:blipFill>
          <a:blip r:embed="rId3" cstate="print"/>
          <a:srcRect/>
          <a:stretch>
            <a:fillRect/>
          </a:stretch>
        </p:blipFill>
        <p:spPr bwMode="auto">
          <a:xfrm>
            <a:off x="10727674" y="5607685"/>
            <a:ext cx="1069975" cy="1138555"/>
          </a:xfrm>
          <a:prstGeom prst="rect">
            <a:avLst/>
          </a:prstGeom>
          <a:noFill/>
          <a:ln w="9525">
            <a:noFill/>
            <a:miter lim="800000"/>
            <a:headEnd/>
            <a:tailEnd/>
          </a:ln>
        </p:spPr>
      </p:pic>
    </p:spTree>
    <p:extLst>
      <p:ext uri="{BB962C8B-B14F-4D97-AF65-F5344CB8AC3E}">
        <p14:creationId xmlns:p14="http://schemas.microsoft.com/office/powerpoint/2010/main" val="2207061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1671F-CB4F-4894-82C6-80B343423CF5}"/>
              </a:ext>
            </a:extLst>
          </p:cNvPr>
          <p:cNvSpPr>
            <a:spLocks noGrp="1"/>
          </p:cNvSpPr>
          <p:nvPr>
            <p:ph type="title"/>
          </p:nvPr>
        </p:nvSpPr>
        <p:spPr>
          <a:xfrm>
            <a:off x="304800" y="1047750"/>
            <a:ext cx="11387580" cy="857250"/>
          </a:xfrm>
        </p:spPr>
        <p:txBody>
          <a:bodyPr>
            <a:normAutofit fontScale="90000"/>
          </a:bodyPr>
          <a:lstStyle/>
          <a:p>
            <a:r>
              <a:rPr lang="en-US" sz="5300" b="1" dirty="0"/>
              <a:t>               THE POST COMMANDER</a:t>
            </a:r>
            <a:br>
              <a:rPr lang="en-US" sz="4800" dirty="0"/>
            </a:br>
            <a:r>
              <a:rPr lang="en-US" sz="4800" dirty="0"/>
              <a:t>                             </a:t>
            </a:r>
            <a:br>
              <a:rPr lang="en-US" sz="4800" dirty="0"/>
            </a:br>
            <a:endParaRPr lang="en-US" sz="4800" dirty="0"/>
          </a:p>
        </p:txBody>
      </p:sp>
      <p:sp>
        <p:nvSpPr>
          <p:cNvPr id="3" name="Content Placeholder 2"/>
          <p:cNvSpPr>
            <a:spLocks noGrp="1"/>
          </p:cNvSpPr>
          <p:nvPr>
            <p:ph idx="1"/>
          </p:nvPr>
        </p:nvSpPr>
        <p:spPr>
          <a:xfrm>
            <a:off x="2512194" y="1145406"/>
            <a:ext cx="8841606" cy="5031557"/>
          </a:xfrm>
        </p:spPr>
        <p:txBody>
          <a:bodyPr>
            <a:normAutofit lnSpcReduction="10000"/>
          </a:bodyPr>
          <a:lstStyle/>
          <a:p>
            <a:endParaRPr lang="en-US" altLang="en-US" dirty="0"/>
          </a:p>
          <a:p>
            <a:endParaRPr lang="en-US" altLang="en-US" sz="3200" dirty="0"/>
          </a:p>
          <a:p>
            <a:r>
              <a:rPr lang="en-US" altLang="en-US" sz="3200" dirty="0"/>
              <a:t>Establishes goals/direction/culture</a:t>
            </a:r>
          </a:p>
          <a:p>
            <a:r>
              <a:rPr lang="en-US" altLang="en-US" sz="3200" dirty="0"/>
              <a:t>Creates vision and keeps everyone focused</a:t>
            </a:r>
          </a:p>
          <a:p>
            <a:r>
              <a:rPr lang="en-US" altLang="en-US" sz="3200" dirty="0"/>
              <a:t>Provides </a:t>
            </a:r>
            <a:r>
              <a:rPr lang="en-US" altLang="en-US" sz="3200" b="1" dirty="0"/>
              <a:t>Inspiration </a:t>
            </a:r>
            <a:r>
              <a:rPr lang="en-US" altLang="en-US" sz="3200" dirty="0"/>
              <a:t>(Key)</a:t>
            </a:r>
          </a:p>
          <a:p>
            <a:r>
              <a:rPr lang="en-US" altLang="en-US" sz="3200" dirty="0"/>
              <a:t>Supervises (Leads) Officers</a:t>
            </a:r>
          </a:p>
          <a:p>
            <a:r>
              <a:rPr lang="en-US" altLang="en-US" sz="3200" dirty="0"/>
              <a:t>May Appoint Committees (Officers)</a:t>
            </a:r>
          </a:p>
          <a:p>
            <a:r>
              <a:rPr lang="en-US" altLang="en-US" sz="3200" dirty="0"/>
              <a:t>Controls Agenda</a:t>
            </a:r>
          </a:p>
          <a:p>
            <a:r>
              <a:rPr lang="en-US" altLang="en-US" sz="3200" dirty="0"/>
              <a:t>Conducts Meetings</a:t>
            </a:r>
          </a:p>
          <a:p>
            <a:pPr marL="0" indent="0">
              <a:buNone/>
            </a:pPr>
            <a:endParaRPr lang="en-US" altLang="en-US" dirty="0"/>
          </a:p>
          <a:p>
            <a:endParaRPr lang="en-US" altLang="en-US" dirty="0"/>
          </a:p>
          <a:p>
            <a:endParaRPr lang="en-US" dirty="0"/>
          </a:p>
          <a:p>
            <a:endParaRPr lang="en-US" dirty="0"/>
          </a:p>
          <a:p>
            <a:endParaRPr lang="en-US" dirty="0"/>
          </a:p>
          <a:p>
            <a:pPr marL="0" indent="0" algn="ctr">
              <a:buNone/>
            </a:pPr>
            <a:endParaRPr lang="en-US" sz="2600" dirty="0"/>
          </a:p>
          <a:p>
            <a:endParaRPr lang="en-US" dirty="0"/>
          </a:p>
          <a:p>
            <a:pPr lvl="1"/>
            <a:endParaRPr lang="en-US" dirty="0"/>
          </a:p>
          <a:p>
            <a:pPr lvl="1"/>
            <a:endParaRPr lang="en-US" dirty="0"/>
          </a:p>
          <a:p>
            <a:endParaRPr lang="en-US" dirty="0"/>
          </a:p>
          <a:p>
            <a:endParaRPr lang="en-US" dirty="0"/>
          </a:p>
          <a:p>
            <a:endParaRPr lang="en-US" dirty="0"/>
          </a:p>
          <a:p>
            <a:endParaRPr lang="en-US" dirty="0"/>
          </a:p>
        </p:txBody>
      </p:sp>
      <p:pic>
        <p:nvPicPr>
          <p:cNvPr id="4" name="Picture 3"/>
          <p:cNvPicPr/>
          <p:nvPr/>
        </p:nvPicPr>
        <p:blipFill>
          <a:blip r:embed="rId2" cstate="print"/>
          <a:srcRect/>
          <a:stretch>
            <a:fillRect/>
          </a:stretch>
        </p:blipFill>
        <p:spPr bwMode="auto">
          <a:xfrm>
            <a:off x="9369628" y="5607685"/>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711006" y="5607685"/>
            <a:ext cx="1176194" cy="1131435"/>
          </a:xfrm>
          <a:prstGeom prst="rect">
            <a:avLst/>
          </a:prstGeom>
          <a:noFill/>
          <a:ln w="9525">
            <a:noFill/>
            <a:miter lim="800000"/>
            <a:headEnd/>
            <a:tailEnd/>
          </a:ln>
        </p:spPr>
      </p:pic>
    </p:spTree>
    <p:extLst>
      <p:ext uri="{BB962C8B-B14F-4D97-AF65-F5344CB8AC3E}">
        <p14:creationId xmlns:p14="http://schemas.microsoft.com/office/powerpoint/2010/main" val="1857943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7D974-E0C4-59A0-6A66-E5241E717374}"/>
              </a:ext>
            </a:extLst>
          </p:cNvPr>
          <p:cNvSpPr>
            <a:spLocks noGrp="1"/>
          </p:cNvSpPr>
          <p:nvPr>
            <p:ph type="title"/>
          </p:nvPr>
        </p:nvSpPr>
        <p:spPr/>
        <p:txBody>
          <a:bodyPr/>
          <a:lstStyle/>
          <a:p>
            <a:r>
              <a:rPr lang="en-US" b="1" dirty="0"/>
              <a:t> THE POST COMMANDER</a:t>
            </a:r>
          </a:p>
        </p:txBody>
      </p:sp>
      <p:sp>
        <p:nvSpPr>
          <p:cNvPr id="3" name="Content Placeholder 2">
            <a:extLst>
              <a:ext uri="{FF2B5EF4-FFF2-40B4-BE49-F238E27FC236}">
                <a16:creationId xmlns:a16="http://schemas.microsoft.com/office/drawing/2014/main" id="{6723C12F-88E6-945D-1530-2332EC14DD2A}"/>
              </a:ext>
            </a:extLst>
          </p:cNvPr>
          <p:cNvSpPr>
            <a:spLocks noGrp="1"/>
          </p:cNvSpPr>
          <p:nvPr>
            <p:ph idx="1"/>
          </p:nvPr>
        </p:nvSpPr>
        <p:spPr/>
        <p:txBody>
          <a:bodyPr/>
          <a:lstStyle/>
          <a:p>
            <a:r>
              <a:rPr lang="en-US" b="1" dirty="0"/>
              <a:t>Inspiration</a:t>
            </a:r>
            <a:r>
              <a:rPr lang="en-US" dirty="0"/>
              <a:t>: How do we inspire?</a:t>
            </a:r>
          </a:p>
          <a:p>
            <a:pPr lvl="1"/>
            <a:r>
              <a:rPr lang="en-US" sz="2800" dirty="0"/>
              <a:t>Instill pride of belonging to your post</a:t>
            </a:r>
          </a:p>
          <a:p>
            <a:pPr lvl="1"/>
            <a:r>
              <a:rPr lang="en-US" sz="2800" dirty="0"/>
              <a:t>Create optimism for the goals of the post</a:t>
            </a:r>
          </a:p>
          <a:p>
            <a:pPr lvl="1"/>
            <a:r>
              <a:rPr lang="en-US" sz="2800" dirty="0"/>
              <a:t>Establish a comfortable, respectful, &amp; inclusive environment</a:t>
            </a:r>
          </a:p>
          <a:p>
            <a:pPr lvl="1"/>
            <a:r>
              <a:rPr lang="en-US" sz="2800" dirty="0"/>
              <a:t>Foster honesty and transparency throughout the post and its members – No drama or gossip</a:t>
            </a:r>
          </a:p>
          <a:p>
            <a:pPr lvl="1"/>
            <a:r>
              <a:rPr lang="en-US" sz="2800" dirty="0"/>
              <a:t>Demonstrate a “Never give up” attitude</a:t>
            </a:r>
          </a:p>
          <a:p>
            <a:pPr lvl="1"/>
            <a:r>
              <a:rPr lang="en-US" sz="2800" dirty="0"/>
              <a:t>Show appreciation always</a:t>
            </a:r>
          </a:p>
        </p:txBody>
      </p:sp>
      <p:pic>
        <p:nvPicPr>
          <p:cNvPr id="4" name="Picture 3">
            <a:extLst>
              <a:ext uri="{FF2B5EF4-FFF2-40B4-BE49-F238E27FC236}">
                <a16:creationId xmlns:a16="http://schemas.microsoft.com/office/drawing/2014/main" id="{BFFFD84B-DD9A-6E1C-615E-48FC7A40DED2}"/>
              </a:ext>
            </a:extLst>
          </p:cNvPr>
          <p:cNvPicPr/>
          <p:nvPr/>
        </p:nvPicPr>
        <p:blipFill>
          <a:blip r:embed="rId2" cstate="print"/>
          <a:srcRect/>
          <a:stretch>
            <a:fillRect/>
          </a:stretch>
        </p:blipFill>
        <p:spPr bwMode="auto">
          <a:xfrm>
            <a:off x="9654271" y="5719445"/>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4C18017A-0816-C4EB-667D-7529FC4D5BA5}"/>
              </a:ext>
            </a:extLst>
          </p:cNvPr>
          <p:cNvPicPr/>
          <p:nvPr/>
        </p:nvPicPr>
        <p:blipFill>
          <a:blip r:embed="rId3" cstate="print"/>
          <a:srcRect/>
          <a:stretch>
            <a:fillRect/>
          </a:stretch>
        </p:blipFill>
        <p:spPr bwMode="auto">
          <a:xfrm>
            <a:off x="10913476" y="5719445"/>
            <a:ext cx="1176194" cy="1131435"/>
          </a:xfrm>
          <a:prstGeom prst="rect">
            <a:avLst/>
          </a:prstGeom>
          <a:noFill/>
          <a:ln w="9525">
            <a:noFill/>
            <a:miter lim="800000"/>
            <a:headEnd/>
            <a:tailEnd/>
          </a:ln>
        </p:spPr>
      </p:pic>
    </p:spTree>
    <p:extLst>
      <p:ext uri="{BB962C8B-B14F-4D97-AF65-F5344CB8AC3E}">
        <p14:creationId xmlns:p14="http://schemas.microsoft.com/office/powerpoint/2010/main" val="498601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897C3D0-EBB2-4864-963C-ABB4B3DD0163}"/>
              </a:ext>
            </a:extLst>
          </p:cNvPr>
          <p:cNvSpPr>
            <a:spLocks noGrp="1"/>
          </p:cNvSpPr>
          <p:nvPr>
            <p:ph type="title"/>
          </p:nvPr>
        </p:nvSpPr>
        <p:spPr>
          <a:xfrm>
            <a:off x="1896177" y="365125"/>
            <a:ext cx="9457623" cy="873125"/>
          </a:xfrm>
        </p:spPr>
        <p:txBody>
          <a:bodyPr>
            <a:normAutofit/>
          </a:bodyPr>
          <a:lstStyle/>
          <a:p>
            <a:r>
              <a:rPr lang="en-US" sz="4800" b="1" dirty="0"/>
              <a:t>TYPES OF POST COMMANDERS</a:t>
            </a:r>
          </a:p>
        </p:txBody>
      </p:sp>
      <p:sp>
        <p:nvSpPr>
          <p:cNvPr id="3" name="Content Placeholder 2"/>
          <p:cNvSpPr>
            <a:spLocks noGrp="1"/>
          </p:cNvSpPr>
          <p:nvPr>
            <p:ph idx="1"/>
          </p:nvPr>
        </p:nvSpPr>
        <p:spPr>
          <a:xfrm>
            <a:off x="2762451" y="1130151"/>
            <a:ext cx="8591349" cy="5012306"/>
          </a:xfrm>
        </p:spPr>
        <p:txBody>
          <a:bodyPr>
            <a:normAutofit/>
          </a:bodyPr>
          <a:lstStyle/>
          <a:p>
            <a:endParaRPr lang="en-US" dirty="0">
              <a:hlinkClick r:id="rId2"/>
            </a:endParaRPr>
          </a:p>
          <a:p>
            <a:r>
              <a:rPr lang="en-US" altLang="en-US" sz="3600" b="1" dirty="0"/>
              <a:t>The “Do it all” Commander</a:t>
            </a:r>
          </a:p>
          <a:p>
            <a:pPr lvl="1"/>
            <a:r>
              <a:rPr lang="en-US" altLang="en-US" sz="3200" dirty="0"/>
              <a:t>Does Everything</a:t>
            </a:r>
          </a:p>
          <a:p>
            <a:pPr lvl="1"/>
            <a:r>
              <a:rPr lang="en-US" altLang="en-US" sz="3200" dirty="0"/>
              <a:t>The Only one willing to serve</a:t>
            </a:r>
          </a:p>
          <a:p>
            <a:pPr lvl="2"/>
            <a:r>
              <a:rPr lang="en-US" altLang="en-US" sz="3200" dirty="0"/>
              <a:t>Also runs the bar</a:t>
            </a:r>
          </a:p>
          <a:p>
            <a:pPr lvl="1"/>
            <a:r>
              <a:rPr lang="en-US" altLang="en-US" sz="3200" dirty="0"/>
              <a:t>His wife is the Unit Commander</a:t>
            </a:r>
          </a:p>
          <a:p>
            <a:pPr lvl="1"/>
            <a:r>
              <a:rPr lang="en-US" altLang="en-US" sz="3200" dirty="0"/>
              <a:t>Can’t get anyone interested in helping</a:t>
            </a:r>
          </a:p>
          <a:p>
            <a:endParaRPr lang="en-US" dirty="0"/>
          </a:p>
        </p:txBody>
      </p:sp>
      <p:pic>
        <p:nvPicPr>
          <p:cNvPr id="4" name="Picture 3"/>
          <p:cNvPicPr/>
          <p:nvPr/>
        </p:nvPicPr>
        <p:blipFill>
          <a:blip r:embed="rId3" cstate="print"/>
          <a:srcRect/>
          <a:stretch>
            <a:fillRect/>
          </a:stretch>
        </p:blipFill>
        <p:spPr bwMode="auto">
          <a:xfrm>
            <a:off x="9654271" y="5719445"/>
            <a:ext cx="1259205" cy="1138555"/>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10913476" y="5676763"/>
            <a:ext cx="1069975" cy="1138555"/>
          </a:xfrm>
          <a:prstGeom prst="rect">
            <a:avLst/>
          </a:prstGeom>
          <a:noFill/>
          <a:ln w="9525">
            <a:noFill/>
            <a:miter lim="800000"/>
            <a:headEnd/>
            <a:tailEnd/>
          </a:ln>
        </p:spPr>
      </p:pic>
    </p:spTree>
    <p:extLst>
      <p:ext uri="{BB962C8B-B14F-4D97-AF65-F5344CB8AC3E}">
        <p14:creationId xmlns:p14="http://schemas.microsoft.com/office/powerpoint/2010/main" val="2444673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6F483-C384-405B-8F6B-CB83BBEED554}"/>
              </a:ext>
            </a:extLst>
          </p:cNvPr>
          <p:cNvSpPr>
            <a:spLocks noGrp="1"/>
          </p:cNvSpPr>
          <p:nvPr>
            <p:ph type="title"/>
          </p:nvPr>
        </p:nvSpPr>
        <p:spPr/>
        <p:txBody>
          <a:bodyPr/>
          <a:lstStyle/>
          <a:p>
            <a:r>
              <a:rPr lang="en-US" dirty="0"/>
              <a:t>    </a:t>
            </a:r>
            <a:r>
              <a:rPr lang="en-US" b="1" dirty="0"/>
              <a:t>The Purpose of this Class</a:t>
            </a:r>
          </a:p>
        </p:txBody>
      </p:sp>
      <p:sp>
        <p:nvSpPr>
          <p:cNvPr id="3" name="Content Placeholder 2">
            <a:extLst>
              <a:ext uri="{FF2B5EF4-FFF2-40B4-BE49-F238E27FC236}">
                <a16:creationId xmlns:a16="http://schemas.microsoft.com/office/drawing/2014/main" id="{7E051A0C-4404-48D3-9941-C97205E7D292}"/>
              </a:ext>
            </a:extLst>
          </p:cNvPr>
          <p:cNvSpPr>
            <a:spLocks noGrp="1"/>
          </p:cNvSpPr>
          <p:nvPr>
            <p:ph idx="1"/>
          </p:nvPr>
        </p:nvSpPr>
        <p:spPr>
          <a:xfrm>
            <a:off x="1470961" y="1825624"/>
            <a:ext cx="9791700" cy="4351338"/>
          </a:xfrm>
        </p:spPr>
        <p:txBody>
          <a:bodyPr>
            <a:normAutofit fontScale="92500"/>
          </a:bodyPr>
          <a:lstStyle/>
          <a:p>
            <a:r>
              <a:rPr lang="en-US" sz="4800" dirty="0"/>
              <a:t>Define Leadership and its Importance</a:t>
            </a:r>
          </a:p>
          <a:p>
            <a:r>
              <a:rPr lang="en-US" sz="4800" dirty="0"/>
              <a:t>Discover the Qualities of a Great Leader</a:t>
            </a:r>
          </a:p>
          <a:p>
            <a:r>
              <a:rPr lang="en-US" sz="4800" dirty="0"/>
              <a:t>Prepare participants for ALR Leadership</a:t>
            </a:r>
          </a:p>
          <a:p>
            <a:r>
              <a:rPr lang="en-US" sz="4800" dirty="0"/>
              <a:t>Review The Structure of Leadership in Dept of Florida ALR</a:t>
            </a:r>
          </a:p>
          <a:p>
            <a:endParaRPr lang="en-US" dirty="0"/>
          </a:p>
        </p:txBody>
      </p:sp>
      <p:pic>
        <p:nvPicPr>
          <p:cNvPr id="4" name="Picture 3">
            <a:extLst>
              <a:ext uri="{FF2B5EF4-FFF2-40B4-BE49-F238E27FC236}">
                <a16:creationId xmlns:a16="http://schemas.microsoft.com/office/drawing/2014/main" id="{B133BEA3-0707-4D30-84FA-D6982A57966A}"/>
              </a:ext>
            </a:extLst>
          </p:cNvPr>
          <p:cNvPicPr/>
          <p:nvPr/>
        </p:nvPicPr>
        <p:blipFill>
          <a:blip r:embed="rId2" cstate="print"/>
          <a:srcRect/>
          <a:stretch>
            <a:fillRect/>
          </a:stretch>
        </p:blipFill>
        <p:spPr bwMode="auto">
          <a:xfrm>
            <a:off x="10727674" y="5607685"/>
            <a:ext cx="106997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DAACA724-6C72-40B0-AC91-1AECF7CB47F3}"/>
              </a:ext>
            </a:extLst>
          </p:cNvPr>
          <p:cNvPicPr/>
          <p:nvPr/>
        </p:nvPicPr>
        <p:blipFill>
          <a:blip r:embed="rId3" cstate="print"/>
          <a:srcRect/>
          <a:stretch>
            <a:fillRect/>
          </a:stretch>
        </p:blipFill>
        <p:spPr bwMode="auto">
          <a:xfrm>
            <a:off x="9270846" y="5607685"/>
            <a:ext cx="1259205" cy="1138555"/>
          </a:xfrm>
          <a:prstGeom prst="rect">
            <a:avLst/>
          </a:prstGeom>
          <a:noFill/>
          <a:ln w="9525">
            <a:noFill/>
            <a:miter lim="800000"/>
            <a:headEnd/>
            <a:tailEnd/>
          </a:ln>
        </p:spPr>
      </p:pic>
    </p:spTree>
    <p:extLst>
      <p:ext uri="{BB962C8B-B14F-4D97-AF65-F5344CB8AC3E}">
        <p14:creationId xmlns:p14="http://schemas.microsoft.com/office/powerpoint/2010/main" val="2591428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3A426-9C84-4328-844B-89C2E48720E2}"/>
              </a:ext>
            </a:extLst>
          </p:cNvPr>
          <p:cNvSpPr>
            <a:spLocks noGrp="1"/>
          </p:cNvSpPr>
          <p:nvPr>
            <p:ph type="title"/>
          </p:nvPr>
        </p:nvSpPr>
        <p:spPr>
          <a:xfrm>
            <a:off x="1228725" y="365125"/>
            <a:ext cx="10125075" cy="1325563"/>
          </a:xfrm>
        </p:spPr>
        <p:txBody>
          <a:bodyPr>
            <a:noAutofit/>
          </a:bodyPr>
          <a:lstStyle/>
          <a:p>
            <a:r>
              <a:rPr lang="en-US" sz="4800" b="1" dirty="0"/>
              <a:t>TYPES OF POST COMMANDERS</a:t>
            </a:r>
          </a:p>
        </p:txBody>
      </p:sp>
      <p:sp>
        <p:nvSpPr>
          <p:cNvPr id="6" name="Content Placeholder 5">
            <a:extLst>
              <a:ext uri="{FF2B5EF4-FFF2-40B4-BE49-F238E27FC236}">
                <a16:creationId xmlns:a16="http://schemas.microsoft.com/office/drawing/2014/main" id="{02D65E02-643C-4674-A66A-3CED6383C7A7}"/>
              </a:ext>
            </a:extLst>
          </p:cNvPr>
          <p:cNvSpPr>
            <a:spLocks noGrp="1"/>
          </p:cNvSpPr>
          <p:nvPr>
            <p:ph idx="1"/>
          </p:nvPr>
        </p:nvSpPr>
        <p:spPr>
          <a:xfrm>
            <a:off x="1886552" y="1809549"/>
            <a:ext cx="9467248" cy="4367414"/>
          </a:xfrm>
        </p:spPr>
        <p:txBody>
          <a:bodyPr/>
          <a:lstStyle/>
          <a:p>
            <a:r>
              <a:rPr lang="en-US" altLang="en-US" b="1" dirty="0"/>
              <a:t>The “We’re in this Together” Commander</a:t>
            </a:r>
          </a:p>
          <a:p>
            <a:pPr lvl="1"/>
            <a:r>
              <a:rPr lang="en-US" altLang="en-US" dirty="0"/>
              <a:t>Knows how to conduct meetings</a:t>
            </a:r>
          </a:p>
          <a:p>
            <a:pPr lvl="1"/>
            <a:r>
              <a:rPr lang="en-US" altLang="en-US" dirty="0"/>
              <a:t>Uses an agenda</a:t>
            </a:r>
          </a:p>
          <a:p>
            <a:pPr lvl="1"/>
            <a:r>
              <a:rPr lang="en-US" altLang="en-US" dirty="0"/>
              <a:t>Guides his/her officers and committee chairs</a:t>
            </a:r>
          </a:p>
          <a:p>
            <a:pPr lvl="1"/>
            <a:r>
              <a:rPr lang="en-US" altLang="en-US" sz="2800" b="1" dirty="0">
                <a:solidFill>
                  <a:srgbClr val="FF0000"/>
                </a:solidFill>
              </a:rPr>
              <a:t>Trains his/her replacement</a:t>
            </a:r>
          </a:p>
          <a:p>
            <a:pPr lvl="1"/>
            <a:r>
              <a:rPr lang="en-US" altLang="en-US" dirty="0"/>
              <a:t>Participates in community and civic functions</a:t>
            </a:r>
          </a:p>
          <a:p>
            <a:pPr lvl="1"/>
            <a:r>
              <a:rPr lang="en-US" altLang="en-US" dirty="0"/>
              <a:t>Ensures Legion programs are implemented</a:t>
            </a:r>
          </a:p>
          <a:p>
            <a:endParaRPr lang="en-US" altLang="en-US" dirty="0"/>
          </a:p>
          <a:p>
            <a:endParaRPr lang="en-US" dirty="0"/>
          </a:p>
        </p:txBody>
      </p:sp>
      <p:pic>
        <p:nvPicPr>
          <p:cNvPr id="4" name="Picture 3"/>
          <p:cNvPicPr/>
          <p:nvPr/>
        </p:nvPicPr>
        <p:blipFill>
          <a:blip r:embed="rId2" cstate="print"/>
          <a:srcRect/>
          <a:stretch>
            <a:fillRect/>
          </a:stretch>
        </p:blipFill>
        <p:spPr bwMode="auto">
          <a:xfrm>
            <a:off x="9370695" y="5608497"/>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820400" y="5608498"/>
            <a:ext cx="1069975" cy="1138555"/>
          </a:xfrm>
          <a:prstGeom prst="rect">
            <a:avLst/>
          </a:prstGeom>
          <a:noFill/>
          <a:ln w="9525">
            <a:noFill/>
            <a:miter lim="800000"/>
            <a:headEnd/>
            <a:tailEnd/>
          </a:ln>
        </p:spPr>
      </p:pic>
      <p:sp>
        <p:nvSpPr>
          <p:cNvPr id="3" name="Arrow: Left 2">
            <a:extLst>
              <a:ext uri="{FF2B5EF4-FFF2-40B4-BE49-F238E27FC236}">
                <a16:creationId xmlns:a16="http://schemas.microsoft.com/office/drawing/2014/main" id="{4D37F279-9343-4BFD-AA08-755BFF964AC2}"/>
              </a:ext>
            </a:extLst>
          </p:cNvPr>
          <p:cNvSpPr/>
          <p:nvPr/>
        </p:nvSpPr>
        <p:spPr>
          <a:xfrm>
            <a:off x="9684679" y="3658471"/>
            <a:ext cx="978408" cy="484632"/>
          </a:xfrm>
          <a:prstGeom prst="leftArrow">
            <a:avLst/>
          </a:prstGeom>
          <a:solidFill>
            <a:srgbClr val="92D05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7" name="Arrow: Left 6">
            <a:extLst>
              <a:ext uri="{FF2B5EF4-FFF2-40B4-BE49-F238E27FC236}">
                <a16:creationId xmlns:a16="http://schemas.microsoft.com/office/drawing/2014/main" id="{1E8A01CD-1A40-4280-918F-BC06780C4663}"/>
              </a:ext>
            </a:extLst>
          </p:cNvPr>
          <p:cNvSpPr/>
          <p:nvPr/>
        </p:nvSpPr>
        <p:spPr>
          <a:xfrm>
            <a:off x="8215524" y="3658471"/>
            <a:ext cx="978408" cy="484632"/>
          </a:xfrm>
          <a:prstGeom prst="leftArrow">
            <a:avLst/>
          </a:prstGeom>
          <a:solidFill>
            <a:srgbClr val="92D05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8" name="Arrow: Left 7">
            <a:extLst>
              <a:ext uri="{FF2B5EF4-FFF2-40B4-BE49-F238E27FC236}">
                <a16:creationId xmlns:a16="http://schemas.microsoft.com/office/drawing/2014/main" id="{16F09942-CEE3-4C99-8818-CD3FAC1688E6}"/>
              </a:ext>
            </a:extLst>
          </p:cNvPr>
          <p:cNvSpPr/>
          <p:nvPr/>
        </p:nvSpPr>
        <p:spPr>
          <a:xfrm>
            <a:off x="6746369" y="3622304"/>
            <a:ext cx="978408" cy="484632"/>
          </a:xfrm>
          <a:prstGeom prst="leftArrow">
            <a:avLst/>
          </a:prstGeom>
          <a:solidFill>
            <a:srgbClr val="92D05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3535286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7BCC2-C352-4D39-9F31-377CF3AE7D2E}"/>
              </a:ext>
            </a:extLst>
          </p:cNvPr>
          <p:cNvSpPr>
            <a:spLocks noGrp="1"/>
          </p:cNvSpPr>
          <p:nvPr>
            <p:ph type="title"/>
          </p:nvPr>
        </p:nvSpPr>
        <p:spPr/>
        <p:txBody>
          <a:bodyPr>
            <a:normAutofit/>
          </a:bodyPr>
          <a:lstStyle/>
          <a:p>
            <a:r>
              <a:rPr lang="en-US" sz="4800" dirty="0"/>
              <a:t>Structure of Florida ALR Leadership</a:t>
            </a:r>
          </a:p>
        </p:txBody>
      </p:sp>
      <p:sp>
        <p:nvSpPr>
          <p:cNvPr id="3" name="Text Placeholder 2">
            <a:extLst>
              <a:ext uri="{FF2B5EF4-FFF2-40B4-BE49-F238E27FC236}">
                <a16:creationId xmlns:a16="http://schemas.microsoft.com/office/drawing/2014/main" id="{905B9CBD-421F-4620-B76D-FEC72A5DF92F}"/>
              </a:ext>
            </a:extLst>
          </p:cNvPr>
          <p:cNvSpPr>
            <a:spLocks noGrp="1"/>
          </p:cNvSpPr>
          <p:nvPr>
            <p:ph type="body" idx="1"/>
          </p:nvPr>
        </p:nvSpPr>
        <p:spPr/>
        <p:txBody>
          <a:bodyPr/>
          <a:lstStyle/>
          <a:p>
            <a:pPr algn="ctr"/>
            <a:r>
              <a:rPr lang="en-US" dirty="0"/>
              <a:t>Responsibilities and Job Descriptions of Various Positions</a:t>
            </a:r>
          </a:p>
        </p:txBody>
      </p:sp>
      <p:pic>
        <p:nvPicPr>
          <p:cNvPr id="4" name="Picture 3">
            <a:extLst>
              <a:ext uri="{FF2B5EF4-FFF2-40B4-BE49-F238E27FC236}">
                <a16:creationId xmlns:a16="http://schemas.microsoft.com/office/drawing/2014/main" id="{B61EDF3A-F889-4E07-9543-9D7AB8196555}"/>
              </a:ext>
            </a:extLst>
          </p:cNvPr>
          <p:cNvPicPr/>
          <p:nvPr/>
        </p:nvPicPr>
        <p:blipFill>
          <a:blip r:embed="rId2" cstate="print"/>
          <a:srcRect/>
          <a:stretch>
            <a:fillRect/>
          </a:stretch>
        </p:blipFill>
        <p:spPr bwMode="auto">
          <a:xfrm>
            <a:off x="9569355" y="5602538"/>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71071FA3-9870-4C83-BBD8-E6950EDBB89E}"/>
              </a:ext>
            </a:extLst>
          </p:cNvPr>
          <p:cNvPicPr/>
          <p:nvPr/>
        </p:nvPicPr>
        <p:blipFill>
          <a:blip r:embed="rId3" cstate="print"/>
          <a:srcRect/>
          <a:stretch>
            <a:fillRect/>
          </a:stretch>
        </p:blipFill>
        <p:spPr bwMode="auto">
          <a:xfrm>
            <a:off x="10950342" y="5602539"/>
            <a:ext cx="1069975" cy="1138555"/>
          </a:xfrm>
          <a:prstGeom prst="rect">
            <a:avLst/>
          </a:prstGeom>
          <a:noFill/>
          <a:ln w="9525">
            <a:noFill/>
            <a:miter lim="800000"/>
            <a:headEnd/>
            <a:tailEnd/>
          </a:ln>
        </p:spPr>
      </p:pic>
      <p:pic>
        <p:nvPicPr>
          <p:cNvPr id="6" name="Picture 5">
            <a:extLst>
              <a:ext uri="{FF2B5EF4-FFF2-40B4-BE49-F238E27FC236}">
                <a16:creationId xmlns:a16="http://schemas.microsoft.com/office/drawing/2014/main" id="{7DD17354-6D4D-4300-9810-49F6A3023E4B}"/>
              </a:ext>
            </a:extLst>
          </p:cNvPr>
          <p:cNvPicPr/>
          <p:nvPr/>
        </p:nvPicPr>
        <p:blipFill>
          <a:blip r:embed="rId3" cstate="print"/>
          <a:srcRect/>
          <a:stretch>
            <a:fillRect/>
          </a:stretch>
        </p:blipFill>
        <p:spPr bwMode="auto">
          <a:xfrm>
            <a:off x="4138863" y="278608"/>
            <a:ext cx="3407343" cy="3373168"/>
          </a:xfrm>
          <a:prstGeom prst="rect">
            <a:avLst/>
          </a:prstGeom>
          <a:noFill/>
          <a:ln w="9525">
            <a:noFill/>
            <a:miter lim="800000"/>
            <a:headEnd/>
            <a:tailEnd/>
          </a:ln>
        </p:spPr>
      </p:pic>
    </p:spTree>
    <p:extLst>
      <p:ext uri="{BB962C8B-B14F-4D97-AF65-F5344CB8AC3E}">
        <p14:creationId xmlns:p14="http://schemas.microsoft.com/office/powerpoint/2010/main" val="3221714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0A5-A7A2-48F3-B5B5-005940A6EFA2}"/>
              </a:ext>
            </a:extLst>
          </p:cNvPr>
          <p:cNvSpPr>
            <a:spLocks noGrp="1"/>
          </p:cNvSpPr>
          <p:nvPr>
            <p:ph type="title"/>
          </p:nvPr>
        </p:nvSpPr>
        <p:spPr>
          <a:xfrm>
            <a:off x="2324100" y="200025"/>
            <a:ext cx="9029700" cy="828675"/>
          </a:xfrm>
        </p:spPr>
        <p:txBody>
          <a:bodyPr>
            <a:normAutofit/>
          </a:bodyPr>
          <a:lstStyle/>
          <a:p>
            <a:r>
              <a:rPr lang="en-US" b="1" dirty="0"/>
              <a:t>        DEPARTMENT CHAIR</a:t>
            </a:r>
          </a:p>
        </p:txBody>
      </p:sp>
      <p:sp>
        <p:nvSpPr>
          <p:cNvPr id="6" name="Content Placeholder 5">
            <a:extLst>
              <a:ext uri="{FF2B5EF4-FFF2-40B4-BE49-F238E27FC236}">
                <a16:creationId xmlns:a16="http://schemas.microsoft.com/office/drawing/2014/main" id="{14F13E20-2867-4FA5-BE8B-5F810A63FBFA}"/>
              </a:ext>
            </a:extLst>
          </p:cNvPr>
          <p:cNvSpPr>
            <a:spLocks noGrp="1"/>
          </p:cNvSpPr>
          <p:nvPr>
            <p:ph idx="1"/>
          </p:nvPr>
        </p:nvSpPr>
        <p:spPr>
          <a:xfrm>
            <a:off x="1352550" y="1257300"/>
            <a:ext cx="10001250" cy="4919663"/>
          </a:xfrm>
        </p:spPr>
        <p:txBody>
          <a:bodyPr>
            <a:normAutofit fontScale="92500" lnSpcReduction="20000"/>
          </a:bodyPr>
          <a:lstStyle/>
          <a:p>
            <a:pPr lvl="1"/>
            <a:r>
              <a:rPr lang="en-US" dirty="0"/>
              <a:t>Charged with the overall </a:t>
            </a:r>
            <a:r>
              <a:rPr lang="en-US" b="1" dirty="0"/>
              <a:t>supervision of the Committee and the American Legion Riders program in the Department of Florida</a:t>
            </a:r>
            <a:r>
              <a:rPr lang="en-US" dirty="0"/>
              <a:t>, reporting directly to the Department Commander and the Department Executive Committee.</a:t>
            </a:r>
            <a:endParaRPr lang="en-US" sz="1800" dirty="0"/>
          </a:p>
          <a:p>
            <a:pPr lvl="1"/>
            <a:r>
              <a:rPr lang="en-US" sz="2400" dirty="0"/>
              <a:t>Sets the </a:t>
            </a:r>
            <a:r>
              <a:rPr lang="en-US" sz="2400" b="1" dirty="0"/>
              <a:t>agenda for three scheduled meetings </a:t>
            </a:r>
            <a:r>
              <a:rPr lang="en-US" sz="2400" dirty="0"/>
              <a:t>of the Committee.</a:t>
            </a:r>
          </a:p>
          <a:p>
            <a:pPr lvl="1"/>
            <a:r>
              <a:rPr lang="en-US" dirty="0"/>
              <a:t>Monitors to ensure all Areas, District, and Chapters are following the rules and procedures as set forth by the Department.</a:t>
            </a:r>
            <a:endParaRPr lang="en-US" sz="1800" dirty="0"/>
          </a:p>
          <a:p>
            <a:pPr lvl="1"/>
            <a:r>
              <a:rPr lang="en-US" dirty="0"/>
              <a:t>Monitors to ensure all </a:t>
            </a:r>
            <a:r>
              <a:rPr lang="en-US" b="1" dirty="0"/>
              <a:t>functions</a:t>
            </a:r>
            <a:r>
              <a:rPr lang="en-US" dirty="0"/>
              <a:t> participated in by the ALR Chapters are </a:t>
            </a:r>
            <a:r>
              <a:rPr lang="en-US" b="1" dirty="0"/>
              <a:t>within the guidelines set forth by the Department of Florida and the National </a:t>
            </a:r>
            <a:r>
              <a:rPr lang="en-US" dirty="0"/>
              <a:t>Organization.</a:t>
            </a:r>
            <a:endParaRPr lang="en-US" sz="1800" dirty="0"/>
          </a:p>
          <a:p>
            <a:pPr lvl="1"/>
            <a:r>
              <a:rPr lang="en-US" dirty="0"/>
              <a:t>Monitors to ensure that the good name of The American Legion is not tarnished in any way by actions of American Legion Riders or Legion Rider Chapters that could be perceived as detrimental to our image in our community.</a:t>
            </a:r>
            <a:endParaRPr lang="en-US" sz="1800" dirty="0"/>
          </a:p>
          <a:p>
            <a:pPr lvl="1"/>
            <a:r>
              <a:rPr lang="en-US" dirty="0"/>
              <a:t>Monitors to ensure the motto </a:t>
            </a:r>
            <a:r>
              <a:rPr lang="en-US" b="1" dirty="0"/>
              <a:t>"Legion Family First, Rider Second" </a:t>
            </a:r>
            <a:r>
              <a:rPr lang="en-US" dirty="0"/>
              <a:t>is instilled in every Chapter.</a:t>
            </a:r>
            <a:endParaRPr lang="en-US" sz="1800" dirty="0"/>
          </a:p>
          <a:p>
            <a:pPr lvl="1"/>
            <a:r>
              <a:rPr lang="en-US" dirty="0"/>
              <a:t>Monitors to ensure all necessary reports to the Department Commander and Department Executive Committee are submitted promptly.</a:t>
            </a:r>
            <a:endParaRPr lang="en-US" sz="1800" dirty="0"/>
          </a:p>
          <a:p>
            <a:pPr lvl="1"/>
            <a:r>
              <a:rPr lang="en-US" b="1" dirty="0"/>
              <a:t>Submit annual budget forecast </a:t>
            </a:r>
            <a:r>
              <a:rPr lang="en-US" dirty="0"/>
              <a:t>by May 15th of each year.</a:t>
            </a:r>
          </a:p>
          <a:p>
            <a:endParaRPr lang="en-US" dirty="0"/>
          </a:p>
        </p:txBody>
      </p:sp>
      <p:pic>
        <p:nvPicPr>
          <p:cNvPr id="4" name="Picture 3"/>
          <p:cNvPicPr/>
          <p:nvPr/>
        </p:nvPicPr>
        <p:blipFill>
          <a:blip r:embed="rId2" cstate="print"/>
          <a:srcRect/>
          <a:stretch>
            <a:fillRect/>
          </a:stretch>
        </p:blipFill>
        <p:spPr bwMode="auto">
          <a:xfrm>
            <a:off x="9580245" y="5600699"/>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993166" y="5600700"/>
            <a:ext cx="1069975" cy="1138555"/>
          </a:xfrm>
          <a:prstGeom prst="rect">
            <a:avLst/>
          </a:prstGeom>
          <a:noFill/>
          <a:ln w="9525">
            <a:noFill/>
            <a:miter lim="800000"/>
            <a:headEnd/>
            <a:tailEnd/>
          </a:ln>
        </p:spPr>
      </p:pic>
    </p:spTree>
    <p:extLst>
      <p:ext uri="{BB962C8B-B14F-4D97-AF65-F5344CB8AC3E}">
        <p14:creationId xmlns:p14="http://schemas.microsoft.com/office/powerpoint/2010/main" val="1443000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0A5-A7A2-48F3-B5B5-005940A6EFA2}"/>
              </a:ext>
            </a:extLst>
          </p:cNvPr>
          <p:cNvSpPr>
            <a:spLocks noGrp="1"/>
          </p:cNvSpPr>
          <p:nvPr>
            <p:ph type="title"/>
          </p:nvPr>
        </p:nvSpPr>
        <p:spPr>
          <a:xfrm>
            <a:off x="2324100" y="200025"/>
            <a:ext cx="9029700" cy="828675"/>
          </a:xfrm>
        </p:spPr>
        <p:txBody>
          <a:bodyPr>
            <a:normAutofit/>
          </a:bodyPr>
          <a:lstStyle/>
          <a:p>
            <a:r>
              <a:rPr lang="en-US" b="1" dirty="0"/>
              <a:t>              AREA CHAIR</a:t>
            </a:r>
          </a:p>
        </p:txBody>
      </p:sp>
      <p:sp>
        <p:nvSpPr>
          <p:cNvPr id="6" name="Content Placeholder 5">
            <a:extLst>
              <a:ext uri="{FF2B5EF4-FFF2-40B4-BE49-F238E27FC236}">
                <a16:creationId xmlns:a16="http://schemas.microsoft.com/office/drawing/2014/main" id="{14F13E20-2867-4FA5-BE8B-5F810A63FBFA}"/>
              </a:ext>
            </a:extLst>
          </p:cNvPr>
          <p:cNvSpPr>
            <a:spLocks noGrp="1"/>
          </p:cNvSpPr>
          <p:nvPr>
            <p:ph idx="1"/>
          </p:nvPr>
        </p:nvSpPr>
        <p:spPr>
          <a:xfrm>
            <a:off x="609600" y="1114426"/>
            <a:ext cx="10744200" cy="5062538"/>
          </a:xfrm>
        </p:spPr>
        <p:txBody>
          <a:bodyPr>
            <a:normAutofit fontScale="92500" lnSpcReduction="10000"/>
          </a:bodyPr>
          <a:lstStyle/>
          <a:p>
            <a:pPr lvl="1"/>
            <a:r>
              <a:rPr lang="en-US" b="1" dirty="0"/>
              <a:t>Shall assume the duties of the ALR Chairman in his/her absence </a:t>
            </a:r>
            <a:r>
              <a:rPr lang="en-US" dirty="0"/>
              <a:t>at the instruction of the Department Commander or Department Executive Committee.</a:t>
            </a:r>
            <a:endParaRPr lang="en-US" sz="1800" dirty="0"/>
          </a:p>
          <a:p>
            <a:pPr lvl="1"/>
            <a:r>
              <a:rPr lang="en-US" dirty="0"/>
              <a:t>Shall make reports to the ALR Chairman before the Fall Conference, ALR Summit, and the Department Convention. Reports should cover all aspects of Chapter membership, recruitment, social events, mileage, hours and funds expended in support of community events and programs, training and any other information for the good of the American Legion Riders.</a:t>
            </a:r>
            <a:endParaRPr lang="en-US" sz="1800" dirty="0"/>
          </a:p>
          <a:p>
            <a:pPr lvl="1"/>
            <a:r>
              <a:rPr lang="en-US" dirty="0"/>
              <a:t>Monitor to ensure all Chapters are following the rules and procedures as set forth by the Department of Florida.</a:t>
            </a:r>
            <a:endParaRPr lang="en-US" sz="1800" dirty="0"/>
          </a:p>
          <a:p>
            <a:pPr lvl="1"/>
            <a:r>
              <a:rPr lang="en-US" dirty="0"/>
              <a:t>Responsible for ensuring the administration, operation, safety of the Chapters and following guidelines set forth by the Department of Florida and the National Organization in their area.</a:t>
            </a:r>
          </a:p>
          <a:p>
            <a:pPr lvl="1"/>
            <a:r>
              <a:rPr lang="en-US" dirty="0"/>
              <a:t>Visit ALR Chapters within their area regularly.	</a:t>
            </a:r>
            <a:endParaRPr lang="en-US" sz="1200" dirty="0"/>
          </a:p>
          <a:p>
            <a:pPr lvl="1"/>
            <a:r>
              <a:rPr lang="en-US" dirty="0"/>
              <a:t>Provide advice and assistance to Posts within their area that wish to start an ALR Chapter in conjunction with the Committee New Chapter Development Officer.</a:t>
            </a:r>
            <a:endParaRPr lang="en-US" sz="1600" dirty="0"/>
          </a:p>
          <a:p>
            <a:pPr lvl="1"/>
            <a:r>
              <a:rPr lang="en-US" dirty="0"/>
              <a:t>Represent ALR Chapters within their area at all Committee meetings.</a:t>
            </a:r>
            <a:endParaRPr lang="en-US" sz="1600" dirty="0"/>
          </a:p>
          <a:p>
            <a:endParaRPr lang="en-US" dirty="0"/>
          </a:p>
        </p:txBody>
      </p:sp>
      <p:pic>
        <p:nvPicPr>
          <p:cNvPr id="4" name="Picture 3"/>
          <p:cNvPicPr/>
          <p:nvPr/>
        </p:nvPicPr>
        <p:blipFill>
          <a:blip r:embed="rId2" cstate="print"/>
          <a:srcRect/>
          <a:stretch>
            <a:fillRect/>
          </a:stretch>
        </p:blipFill>
        <p:spPr bwMode="auto">
          <a:xfrm>
            <a:off x="9699814" y="5693412"/>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959019" y="5645000"/>
            <a:ext cx="1069975" cy="1138555"/>
          </a:xfrm>
          <a:prstGeom prst="rect">
            <a:avLst/>
          </a:prstGeom>
          <a:noFill/>
          <a:ln w="9525">
            <a:noFill/>
            <a:miter lim="800000"/>
            <a:headEnd/>
            <a:tailEnd/>
          </a:ln>
        </p:spPr>
      </p:pic>
    </p:spTree>
    <p:extLst>
      <p:ext uri="{BB962C8B-B14F-4D97-AF65-F5344CB8AC3E}">
        <p14:creationId xmlns:p14="http://schemas.microsoft.com/office/powerpoint/2010/main" val="1329217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0A5-A7A2-48F3-B5B5-005940A6EFA2}"/>
              </a:ext>
            </a:extLst>
          </p:cNvPr>
          <p:cNvSpPr>
            <a:spLocks noGrp="1"/>
          </p:cNvSpPr>
          <p:nvPr>
            <p:ph type="title"/>
          </p:nvPr>
        </p:nvSpPr>
        <p:spPr>
          <a:xfrm>
            <a:off x="2324100" y="200025"/>
            <a:ext cx="9029700" cy="654359"/>
          </a:xfrm>
        </p:spPr>
        <p:txBody>
          <a:bodyPr>
            <a:normAutofit fontScale="90000"/>
          </a:bodyPr>
          <a:lstStyle/>
          <a:p>
            <a:r>
              <a:rPr lang="en-US" b="1" dirty="0"/>
              <a:t>            DISTRICT CHAIR  </a:t>
            </a:r>
          </a:p>
        </p:txBody>
      </p:sp>
      <p:sp>
        <p:nvSpPr>
          <p:cNvPr id="6" name="Content Placeholder 5">
            <a:extLst>
              <a:ext uri="{FF2B5EF4-FFF2-40B4-BE49-F238E27FC236}">
                <a16:creationId xmlns:a16="http://schemas.microsoft.com/office/drawing/2014/main" id="{14F13E20-2867-4FA5-BE8B-5F810A63FBFA}"/>
              </a:ext>
            </a:extLst>
          </p:cNvPr>
          <p:cNvSpPr>
            <a:spLocks noGrp="1"/>
          </p:cNvSpPr>
          <p:nvPr>
            <p:ph idx="1"/>
          </p:nvPr>
        </p:nvSpPr>
        <p:spPr>
          <a:xfrm>
            <a:off x="1304925" y="854384"/>
            <a:ext cx="10048875" cy="5322579"/>
          </a:xfrm>
        </p:spPr>
        <p:txBody>
          <a:bodyPr>
            <a:normAutofit/>
          </a:bodyPr>
          <a:lstStyle/>
          <a:p>
            <a:r>
              <a:rPr lang="en-US" sz="2200" dirty="0"/>
              <a:t>Shall make reports to the Area Chairman before the Fall Conference, ALR Summit, and the Department Convention. Reports should cover all aspects of Chapter membership, recruitment, social events, mileage, hours and funds expended in support of community events and programs, training and any other Information for the good of The American Legion.</a:t>
            </a:r>
          </a:p>
          <a:p>
            <a:r>
              <a:rPr lang="en-US" sz="2200" dirty="0"/>
              <a:t>Monitor to ensure all ALR Chapters are following the rules and procedures as set forth by the Department of Florida.</a:t>
            </a:r>
          </a:p>
          <a:p>
            <a:r>
              <a:rPr lang="en-US" sz="2200" dirty="0"/>
              <a:t>Ensure the administration, operation, and safety of the ALR Chapters in their district and following guidelines set forth by the Department of Florida and The National Organization</a:t>
            </a:r>
          </a:p>
          <a:p>
            <a:r>
              <a:rPr lang="en-US" sz="2200" dirty="0"/>
              <a:t> </a:t>
            </a:r>
            <a:r>
              <a:rPr lang="en-US" sz="2200" b="1" dirty="0"/>
              <a:t>Visit ALR Chapters within their District regularly.</a:t>
            </a:r>
          </a:p>
          <a:p>
            <a:r>
              <a:rPr lang="en-US" sz="2200" dirty="0"/>
              <a:t>Provide advice and assistance to Posts within their District that wish to start an ALR Chapter in conjunction with the Committee New Chapter Development Officer.</a:t>
            </a:r>
          </a:p>
          <a:p>
            <a:r>
              <a:rPr lang="en-US" sz="2200" dirty="0"/>
              <a:t>Represent ALR Chapters within their District at all Committee meetings.</a:t>
            </a:r>
          </a:p>
        </p:txBody>
      </p:sp>
      <p:pic>
        <p:nvPicPr>
          <p:cNvPr id="4" name="Picture 3"/>
          <p:cNvPicPr/>
          <p:nvPr/>
        </p:nvPicPr>
        <p:blipFill>
          <a:blip r:embed="rId2" cstate="print"/>
          <a:srcRect/>
          <a:stretch>
            <a:fillRect/>
          </a:stretch>
        </p:blipFill>
        <p:spPr bwMode="auto">
          <a:xfrm>
            <a:off x="9654222" y="5692767"/>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1052999" y="5607685"/>
            <a:ext cx="1069975" cy="1138555"/>
          </a:xfrm>
          <a:prstGeom prst="rect">
            <a:avLst/>
          </a:prstGeom>
          <a:noFill/>
          <a:ln w="9525">
            <a:noFill/>
            <a:miter lim="800000"/>
            <a:headEnd/>
            <a:tailEnd/>
          </a:ln>
        </p:spPr>
      </p:pic>
    </p:spTree>
    <p:extLst>
      <p:ext uri="{BB962C8B-B14F-4D97-AF65-F5344CB8AC3E}">
        <p14:creationId xmlns:p14="http://schemas.microsoft.com/office/powerpoint/2010/main" val="3622871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0A5-A7A2-48F3-B5B5-005940A6EFA2}"/>
              </a:ext>
            </a:extLst>
          </p:cNvPr>
          <p:cNvSpPr>
            <a:spLocks noGrp="1"/>
          </p:cNvSpPr>
          <p:nvPr>
            <p:ph type="title"/>
          </p:nvPr>
        </p:nvSpPr>
        <p:spPr>
          <a:xfrm>
            <a:off x="2324100" y="200025"/>
            <a:ext cx="9029700" cy="654359"/>
          </a:xfrm>
        </p:spPr>
        <p:txBody>
          <a:bodyPr>
            <a:normAutofit fontScale="90000"/>
          </a:bodyPr>
          <a:lstStyle/>
          <a:p>
            <a:r>
              <a:rPr lang="en-US" b="1" dirty="0"/>
              <a:t>         CHAPTER DIRECTOR</a:t>
            </a:r>
          </a:p>
        </p:txBody>
      </p:sp>
      <p:sp>
        <p:nvSpPr>
          <p:cNvPr id="6" name="Content Placeholder 5">
            <a:extLst>
              <a:ext uri="{FF2B5EF4-FFF2-40B4-BE49-F238E27FC236}">
                <a16:creationId xmlns:a16="http://schemas.microsoft.com/office/drawing/2014/main" id="{14F13E20-2867-4FA5-BE8B-5F810A63FBFA}"/>
              </a:ext>
            </a:extLst>
          </p:cNvPr>
          <p:cNvSpPr>
            <a:spLocks noGrp="1"/>
          </p:cNvSpPr>
          <p:nvPr>
            <p:ph idx="1"/>
          </p:nvPr>
        </p:nvSpPr>
        <p:spPr>
          <a:xfrm>
            <a:off x="1114425" y="1524000"/>
            <a:ext cx="10332828" cy="4738777"/>
          </a:xfrm>
        </p:spPr>
        <p:txBody>
          <a:bodyPr>
            <a:normAutofit/>
          </a:bodyPr>
          <a:lstStyle/>
          <a:p>
            <a:pPr lvl="1"/>
            <a:r>
              <a:rPr lang="en-US" dirty="0"/>
              <a:t>Serves as Chief Administrative Officer of the Chapter and presides over all meetings</a:t>
            </a:r>
          </a:p>
          <a:p>
            <a:pPr lvl="1"/>
            <a:r>
              <a:rPr lang="en-US" dirty="0"/>
              <a:t>Serves as </a:t>
            </a:r>
            <a:r>
              <a:rPr lang="en-US" b="1" dirty="0"/>
              <a:t>liaison to the Executive Committee of sponsoring Post</a:t>
            </a:r>
            <a:r>
              <a:rPr lang="en-US" dirty="0"/>
              <a:t>.</a:t>
            </a:r>
          </a:p>
          <a:p>
            <a:pPr lvl="1"/>
            <a:r>
              <a:rPr lang="en-US" dirty="0"/>
              <a:t>Supervises all affairs of the Chapter.</a:t>
            </a:r>
          </a:p>
          <a:p>
            <a:pPr lvl="1"/>
            <a:r>
              <a:rPr lang="en-US" dirty="0"/>
              <a:t>Coordinates with other ALR Officers at the Chapter, District, Area, and Department level</a:t>
            </a:r>
          </a:p>
          <a:p>
            <a:pPr lvl="1"/>
            <a:r>
              <a:rPr lang="en-US" b="1" dirty="0"/>
              <a:t>Submits reports as required by the sponsoring Post, District, and Department</a:t>
            </a:r>
          </a:p>
          <a:p>
            <a:pPr marL="0" indent="0">
              <a:buNone/>
            </a:pPr>
            <a:endParaRPr lang="en-US" sz="2400" dirty="0"/>
          </a:p>
        </p:txBody>
      </p:sp>
      <p:pic>
        <p:nvPicPr>
          <p:cNvPr id="4" name="Picture 3"/>
          <p:cNvPicPr/>
          <p:nvPr/>
        </p:nvPicPr>
        <p:blipFill>
          <a:blip r:embed="rId2" cstate="print"/>
          <a:srcRect/>
          <a:stretch>
            <a:fillRect/>
          </a:stretch>
        </p:blipFill>
        <p:spPr bwMode="auto">
          <a:xfrm>
            <a:off x="9724783" y="5719445"/>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983988" y="5693499"/>
            <a:ext cx="1069975" cy="1138555"/>
          </a:xfrm>
          <a:prstGeom prst="rect">
            <a:avLst/>
          </a:prstGeom>
          <a:noFill/>
          <a:ln w="9525">
            <a:noFill/>
            <a:miter lim="800000"/>
            <a:headEnd/>
            <a:tailEnd/>
          </a:ln>
        </p:spPr>
      </p:pic>
    </p:spTree>
    <p:extLst>
      <p:ext uri="{BB962C8B-B14F-4D97-AF65-F5344CB8AC3E}">
        <p14:creationId xmlns:p14="http://schemas.microsoft.com/office/powerpoint/2010/main" val="3850806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C5245-8162-90E1-40BF-816B8FD9237F}"/>
              </a:ext>
            </a:extLst>
          </p:cNvPr>
          <p:cNvSpPr>
            <a:spLocks noGrp="1"/>
          </p:cNvSpPr>
          <p:nvPr>
            <p:ph type="title"/>
          </p:nvPr>
        </p:nvSpPr>
        <p:spPr>
          <a:xfrm>
            <a:off x="2324099" y="365125"/>
            <a:ext cx="9502715" cy="1325563"/>
          </a:xfrm>
        </p:spPr>
        <p:txBody>
          <a:bodyPr/>
          <a:lstStyle/>
          <a:p>
            <a:r>
              <a:rPr lang="en-US" b="1" dirty="0"/>
              <a:t>     CHAPTER DIRECTOR</a:t>
            </a:r>
            <a:endParaRPr lang="en-US" dirty="0"/>
          </a:p>
        </p:txBody>
      </p:sp>
      <p:sp>
        <p:nvSpPr>
          <p:cNvPr id="3" name="Content Placeholder 2">
            <a:extLst>
              <a:ext uri="{FF2B5EF4-FFF2-40B4-BE49-F238E27FC236}">
                <a16:creationId xmlns:a16="http://schemas.microsoft.com/office/drawing/2014/main" id="{5419F0D6-EAFE-4D8A-EF76-FCD42B0DDDDB}"/>
              </a:ext>
            </a:extLst>
          </p:cNvPr>
          <p:cNvSpPr>
            <a:spLocks noGrp="1"/>
          </p:cNvSpPr>
          <p:nvPr>
            <p:ph idx="1"/>
          </p:nvPr>
        </p:nvSpPr>
        <p:spPr/>
        <p:txBody>
          <a:bodyPr>
            <a:normAutofit fontScale="92500" lnSpcReduction="10000"/>
          </a:bodyPr>
          <a:lstStyle/>
          <a:p>
            <a:r>
              <a:rPr lang="en-US" dirty="0"/>
              <a:t>Create the vision for the chapter</a:t>
            </a:r>
          </a:p>
          <a:p>
            <a:pPr lvl="1"/>
            <a:r>
              <a:rPr lang="en-US" dirty="0"/>
              <a:t>Example:  Friendliest chapter, most involved chapter, safest chapter, etc.</a:t>
            </a:r>
          </a:p>
          <a:p>
            <a:r>
              <a:rPr lang="en-US" dirty="0"/>
              <a:t>Assure communications among all officers</a:t>
            </a:r>
          </a:p>
          <a:p>
            <a:pPr lvl="1"/>
            <a:r>
              <a:rPr lang="en-US" dirty="0"/>
              <a:t>Road Captain, Safety Officers, Problem </a:t>
            </a:r>
            <a:r>
              <a:rPr lang="en-US" dirty="0" err="1"/>
              <a:t>resolution“the</a:t>
            </a:r>
            <a:r>
              <a:rPr lang="en-US" dirty="0"/>
              <a:t> buck stops here”</a:t>
            </a:r>
          </a:p>
          <a:p>
            <a:r>
              <a:rPr lang="en-US" dirty="0"/>
              <a:t>Coordinate events with the District</a:t>
            </a:r>
          </a:p>
          <a:p>
            <a:r>
              <a:rPr lang="en-US" dirty="0"/>
              <a:t>Disseminate information from the District</a:t>
            </a:r>
          </a:p>
          <a:p>
            <a:r>
              <a:rPr lang="en-US" dirty="0"/>
              <a:t>Represent the Chapter to the Post, Community, District</a:t>
            </a:r>
          </a:p>
          <a:p>
            <a:r>
              <a:rPr lang="en-US" dirty="0"/>
              <a:t>Help the Chapter grow</a:t>
            </a:r>
          </a:p>
          <a:p>
            <a:r>
              <a:rPr lang="en-US" dirty="0"/>
              <a:t>CREATE FUN! Meetings are for the Chapter, not the Director</a:t>
            </a:r>
          </a:p>
          <a:p>
            <a:r>
              <a:rPr lang="en-US" dirty="0"/>
              <a:t>Encourage/thank/reward</a:t>
            </a:r>
          </a:p>
        </p:txBody>
      </p:sp>
      <p:pic>
        <p:nvPicPr>
          <p:cNvPr id="4" name="Picture 3">
            <a:extLst>
              <a:ext uri="{FF2B5EF4-FFF2-40B4-BE49-F238E27FC236}">
                <a16:creationId xmlns:a16="http://schemas.microsoft.com/office/drawing/2014/main" id="{472D5594-3EBA-455D-CCF4-DEBDBDE500D5}"/>
              </a:ext>
            </a:extLst>
          </p:cNvPr>
          <p:cNvPicPr/>
          <p:nvPr/>
        </p:nvPicPr>
        <p:blipFill>
          <a:blip r:embed="rId2" cstate="print"/>
          <a:srcRect/>
          <a:stretch>
            <a:fillRect/>
          </a:stretch>
        </p:blipFill>
        <p:spPr bwMode="auto">
          <a:xfrm>
            <a:off x="9712457" y="5719445"/>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EC00BDD9-DC71-3B37-3515-562FB9E8232B}"/>
              </a:ext>
            </a:extLst>
          </p:cNvPr>
          <p:cNvPicPr/>
          <p:nvPr/>
        </p:nvPicPr>
        <p:blipFill>
          <a:blip r:embed="rId3" cstate="print"/>
          <a:srcRect/>
          <a:stretch>
            <a:fillRect/>
          </a:stretch>
        </p:blipFill>
        <p:spPr bwMode="auto">
          <a:xfrm>
            <a:off x="10971662" y="5653405"/>
            <a:ext cx="1069975" cy="1138555"/>
          </a:xfrm>
          <a:prstGeom prst="rect">
            <a:avLst/>
          </a:prstGeom>
          <a:noFill/>
          <a:ln w="9525">
            <a:noFill/>
            <a:miter lim="800000"/>
            <a:headEnd/>
            <a:tailEnd/>
          </a:ln>
        </p:spPr>
      </p:pic>
    </p:spTree>
    <p:extLst>
      <p:ext uri="{BB962C8B-B14F-4D97-AF65-F5344CB8AC3E}">
        <p14:creationId xmlns:p14="http://schemas.microsoft.com/office/powerpoint/2010/main" val="4118700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0A5-A7A2-48F3-B5B5-005940A6EFA2}"/>
              </a:ext>
            </a:extLst>
          </p:cNvPr>
          <p:cNvSpPr>
            <a:spLocks noGrp="1"/>
          </p:cNvSpPr>
          <p:nvPr>
            <p:ph type="title"/>
          </p:nvPr>
        </p:nvSpPr>
        <p:spPr>
          <a:xfrm>
            <a:off x="567891" y="200025"/>
            <a:ext cx="10785909" cy="828675"/>
          </a:xfrm>
        </p:spPr>
        <p:txBody>
          <a:bodyPr>
            <a:noAutofit/>
          </a:bodyPr>
          <a:lstStyle/>
          <a:p>
            <a:pPr algn="ctr"/>
            <a:r>
              <a:rPr lang="en-US" sz="6600" b="1" dirty="0"/>
              <a:t>Let’s Review</a:t>
            </a:r>
          </a:p>
        </p:txBody>
      </p:sp>
      <p:sp>
        <p:nvSpPr>
          <p:cNvPr id="6" name="Content Placeholder 5">
            <a:extLst>
              <a:ext uri="{FF2B5EF4-FFF2-40B4-BE49-F238E27FC236}">
                <a16:creationId xmlns:a16="http://schemas.microsoft.com/office/drawing/2014/main" id="{14F13E20-2867-4FA5-BE8B-5F810A63FBFA}"/>
              </a:ext>
            </a:extLst>
          </p:cNvPr>
          <p:cNvSpPr>
            <a:spLocks noGrp="1"/>
          </p:cNvSpPr>
          <p:nvPr>
            <p:ph idx="1"/>
          </p:nvPr>
        </p:nvSpPr>
        <p:spPr>
          <a:xfrm>
            <a:off x="1253490" y="1303020"/>
            <a:ext cx="10001250" cy="4919663"/>
          </a:xfrm>
        </p:spPr>
        <p:txBody>
          <a:bodyPr>
            <a:normAutofit/>
          </a:bodyPr>
          <a:lstStyle/>
          <a:p>
            <a:r>
              <a:rPr lang="en-US" dirty="0"/>
              <a:t>Leadership is defined as an ACTION</a:t>
            </a:r>
          </a:p>
        </p:txBody>
      </p:sp>
      <p:pic>
        <p:nvPicPr>
          <p:cNvPr id="4" name="Picture 3"/>
          <p:cNvPicPr/>
          <p:nvPr/>
        </p:nvPicPr>
        <p:blipFill>
          <a:blip r:embed="rId2" cstate="print"/>
          <a:srcRect/>
          <a:stretch>
            <a:fillRect/>
          </a:stretch>
        </p:blipFill>
        <p:spPr bwMode="auto">
          <a:xfrm>
            <a:off x="9630299" y="5653404"/>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971662" y="5653405"/>
            <a:ext cx="1069975" cy="1138555"/>
          </a:xfrm>
          <a:prstGeom prst="rect">
            <a:avLst/>
          </a:prstGeom>
          <a:noFill/>
          <a:ln w="9525">
            <a:noFill/>
            <a:miter lim="800000"/>
            <a:headEnd/>
            <a:tailEnd/>
          </a:ln>
        </p:spPr>
      </p:pic>
      <p:sp>
        <p:nvSpPr>
          <p:cNvPr id="7" name="TextBox 6">
            <a:extLst>
              <a:ext uri="{FF2B5EF4-FFF2-40B4-BE49-F238E27FC236}">
                <a16:creationId xmlns:a16="http://schemas.microsoft.com/office/drawing/2014/main" id="{474F4F19-BC37-4C25-8C54-AA41DA9F38D6}"/>
              </a:ext>
            </a:extLst>
          </p:cNvPr>
          <p:cNvSpPr txBox="1"/>
          <p:nvPr/>
        </p:nvSpPr>
        <p:spPr>
          <a:xfrm>
            <a:off x="806096" y="1636812"/>
            <a:ext cx="10001250" cy="4585871"/>
          </a:xfrm>
          <a:prstGeom prst="rect">
            <a:avLst/>
          </a:prstGeom>
          <a:noFill/>
          <a:ln>
            <a:solidFill>
              <a:schemeClr val="bg2"/>
            </a:solidFill>
          </a:ln>
        </p:spPr>
        <p:txBody>
          <a:bodyPr wrap="square">
            <a:spAutoFit/>
          </a:bodyPr>
          <a:lstStyle/>
          <a:p>
            <a:r>
              <a:rPr lang="en-US" altLang="en-US" sz="2400" dirty="0"/>
              <a:t>The action of </a:t>
            </a:r>
            <a:r>
              <a:rPr lang="en-US" altLang="en-US" sz="2400" b="1" dirty="0"/>
              <a:t>directing a group </a:t>
            </a:r>
            <a:r>
              <a:rPr lang="en-US" altLang="en-US" sz="2400" dirty="0"/>
              <a:t>of people or an organization toward a clearly defined goal or result.</a:t>
            </a:r>
          </a:p>
          <a:p>
            <a:endParaRPr lang="en-US" altLang="en-US" sz="2400" dirty="0"/>
          </a:p>
          <a:p>
            <a:r>
              <a:rPr lang="en-US" altLang="en-US" sz="2400" dirty="0"/>
              <a:t>Leadership is </a:t>
            </a:r>
            <a:r>
              <a:rPr lang="en-US" altLang="en-US" sz="2400" b="1" dirty="0"/>
              <a:t>a process </a:t>
            </a:r>
            <a:r>
              <a:rPr lang="en-US" altLang="en-US" sz="2400" dirty="0"/>
              <a:t>whereby an individual, or a team of individuals, influences a group of individuals to achieve a common goal.</a:t>
            </a:r>
          </a:p>
          <a:p>
            <a:endParaRPr lang="en-US" altLang="en-US" sz="2400" dirty="0"/>
          </a:p>
          <a:p>
            <a:r>
              <a:rPr lang="en-US" altLang="en-US" sz="2400" dirty="0"/>
              <a:t>Leaders and Managers are </a:t>
            </a:r>
            <a:r>
              <a:rPr lang="en-US" altLang="en-US" sz="2400" u="sng" dirty="0"/>
              <a:t>not</a:t>
            </a:r>
            <a:r>
              <a:rPr lang="en-US" altLang="en-US" sz="2400" dirty="0"/>
              <a:t> necessarily the same thing.</a:t>
            </a:r>
          </a:p>
          <a:p>
            <a:endParaRPr lang="en-US" sz="2400" dirty="0"/>
          </a:p>
          <a:p>
            <a:r>
              <a:rPr lang="en-US" sz="2400" dirty="0"/>
              <a:t>A Leader must be able to recognize great managers and specialists and utilize their skills and talents and </a:t>
            </a:r>
            <a:r>
              <a:rPr lang="en-US" sz="2400" b="1" dirty="0"/>
              <a:t>inspire</a:t>
            </a:r>
            <a:r>
              <a:rPr lang="en-US" sz="2400" dirty="0"/>
              <a:t> their best use</a:t>
            </a:r>
          </a:p>
          <a:p>
            <a:endParaRPr lang="en-US" altLang="en-US" sz="2400" dirty="0"/>
          </a:p>
          <a:p>
            <a:r>
              <a:rPr lang="en-US" altLang="en-US" sz="2400" dirty="0"/>
              <a:t>Leaders manage </a:t>
            </a:r>
            <a:r>
              <a:rPr lang="en-US" altLang="en-US" sz="2400" b="1" dirty="0"/>
              <a:t>expectations</a:t>
            </a:r>
            <a:r>
              <a:rPr lang="en-US" altLang="en-US" sz="2400" dirty="0"/>
              <a:t>; Managers manage </a:t>
            </a:r>
            <a:r>
              <a:rPr lang="en-US" altLang="en-US" sz="2400" b="1" dirty="0"/>
              <a:t>schedules</a:t>
            </a:r>
            <a:r>
              <a:rPr lang="en-US" altLang="en-US" sz="2400" dirty="0"/>
              <a:t> &amp; </a:t>
            </a:r>
            <a:r>
              <a:rPr lang="en-US" altLang="en-US" sz="2400" b="1" dirty="0"/>
              <a:t>things</a:t>
            </a:r>
            <a:r>
              <a:rPr lang="en-US" altLang="en-US" sz="2800" b="1" dirty="0"/>
              <a:t>.</a:t>
            </a:r>
          </a:p>
        </p:txBody>
      </p:sp>
    </p:spTree>
    <p:extLst>
      <p:ext uri="{BB962C8B-B14F-4D97-AF65-F5344CB8AC3E}">
        <p14:creationId xmlns:p14="http://schemas.microsoft.com/office/powerpoint/2010/main" val="2496167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0A5-A7A2-48F3-B5B5-005940A6EFA2}"/>
              </a:ext>
            </a:extLst>
          </p:cNvPr>
          <p:cNvSpPr>
            <a:spLocks noGrp="1"/>
          </p:cNvSpPr>
          <p:nvPr>
            <p:ph type="title"/>
          </p:nvPr>
        </p:nvSpPr>
        <p:spPr>
          <a:xfrm>
            <a:off x="0" y="200025"/>
            <a:ext cx="11353800" cy="828675"/>
          </a:xfrm>
        </p:spPr>
        <p:txBody>
          <a:bodyPr>
            <a:noAutofit/>
          </a:bodyPr>
          <a:lstStyle/>
          <a:p>
            <a:pPr algn="ctr"/>
            <a:r>
              <a:rPr lang="en-US" sz="6600" b="1" dirty="0"/>
              <a:t>Let’s Review</a:t>
            </a:r>
          </a:p>
        </p:txBody>
      </p:sp>
      <p:sp>
        <p:nvSpPr>
          <p:cNvPr id="6" name="Content Placeholder 5">
            <a:extLst>
              <a:ext uri="{FF2B5EF4-FFF2-40B4-BE49-F238E27FC236}">
                <a16:creationId xmlns:a16="http://schemas.microsoft.com/office/drawing/2014/main" id="{14F13E20-2867-4FA5-BE8B-5F810A63FBFA}"/>
              </a:ext>
            </a:extLst>
          </p:cNvPr>
          <p:cNvSpPr>
            <a:spLocks noGrp="1"/>
          </p:cNvSpPr>
          <p:nvPr>
            <p:ph idx="1"/>
          </p:nvPr>
        </p:nvSpPr>
        <p:spPr>
          <a:xfrm>
            <a:off x="1253490" y="1303020"/>
            <a:ext cx="10001250" cy="4919663"/>
          </a:xfrm>
        </p:spPr>
        <p:txBody>
          <a:bodyPr>
            <a:normAutofit/>
          </a:bodyPr>
          <a:lstStyle/>
          <a:p>
            <a:r>
              <a:rPr lang="en-US" dirty="0"/>
              <a:t>Leadership is necessary to </a:t>
            </a:r>
            <a:r>
              <a:rPr lang="en-US" b="1" dirty="0"/>
              <a:t>identify</a:t>
            </a:r>
            <a:r>
              <a:rPr lang="en-US" dirty="0"/>
              <a:t> the </a:t>
            </a:r>
            <a:r>
              <a:rPr lang="en-US" b="1" dirty="0"/>
              <a:t>goal </a:t>
            </a:r>
            <a:r>
              <a:rPr lang="en-US" dirty="0"/>
              <a:t>or end result.</a:t>
            </a:r>
          </a:p>
          <a:p>
            <a:r>
              <a:rPr lang="en-US" dirty="0"/>
              <a:t>The leader must then </a:t>
            </a:r>
            <a:r>
              <a:rPr lang="en-US" b="1" dirty="0"/>
              <a:t>keep</a:t>
            </a:r>
            <a:r>
              <a:rPr lang="en-US" dirty="0"/>
              <a:t> all stakeholders </a:t>
            </a:r>
            <a:r>
              <a:rPr lang="en-US" b="1" dirty="0"/>
              <a:t>focused</a:t>
            </a:r>
            <a:r>
              <a:rPr lang="en-US" dirty="0"/>
              <a:t> on the goal.</a:t>
            </a:r>
          </a:p>
          <a:p>
            <a:r>
              <a:rPr lang="en-US" dirty="0"/>
              <a:t>The leader must </a:t>
            </a:r>
            <a:r>
              <a:rPr lang="en-US" b="1" dirty="0"/>
              <a:t>assure</a:t>
            </a:r>
            <a:r>
              <a:rPr lang="en-US" dirty="0"/>
              <a:t> all </a:t>
            </a:r>
            <a:r>
              <a:rPr lang="en-US" b="1" dirty="0"/>
              <a:t>actions</a:t>
            </a:r>
            <a:r>
              <a:rPr lang="en-US" dirty="0"/>
              <a:t> performed are </a:t>
            </a:r>
            <a:r>
              <a:rPr lang="en-US" b="1" dirty="0"/>
              <a:t>related</a:t>
            </a:r>
            <a:r>
              <a:rPr lang="en-US" dirty="0"/>
              <a:t> to the goal.</a:t>
            </a:r>
          </a:p>
          <a:p>
            <a:r>
              <a:rPr lang="en-US" dirty="0"/>
              <a:t>The leader inspires passion necessary to overcome obstacles and reach the goals</a:t>
            </a:r>
          </a:p>
          <a:p>
            <a:r>
              <a:rPr lang="en-US" dirty="0"/>
              <a:t>A leader has the </a:t>
            </a:r>
            <a:r>
              <a:rPr lang="en-US" b="1" dirty="0"/>
              <a:t>vision</a:t>
            </a:r>
            <a:r>
              <a:rPr lang="en-US" dirty="0"/>
              <a:t> a.k.a. the ultimate GAIN of accomplishing the goal. </a:t>
            </a:r>
          </a:p>
          <a:p>
            <a:r>
              <a:rPr lang="en-US" dirty="0"/>
              <a:t>The leader keeps the Vision top-of-mind.</a:t>
            </a:r>
          </a:p>
        </p:txBody>
      </p:sp>
      <p:pic>
        <p:nvPicPr>
          <p:cNvPr id="4" name="Picture 3"/>
          <p:cNvPicPr/>
          <p:nvPr/>
        </p:nvPicPr>
        <p:blipFill>
          <a:blip r:embed="rId2" cstate="print"/>
          <a:srcRect/>
          <a:stretch>
            <a:fillRect/>
          </a:stretch>
        </p:blipFill>
        <p:spPr bwMode="auto">
          <a:xfrm>
            <a:off x="9491717" y="5441324"/>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938510" y="5441324"/>
            <a:ext cx="1069975" cy="1138555"/>
          </a:xfrm>
          <a:prstGeom prst="rect">
            <a:avLst/>
          </a:prstGeom>
          <a:noFill/>
          <a:ln w="9525">
            <a:noFill/>
            <a:miter lim="800000"/>
            <a:headEnd/>
            <a:tailEnd/>
          </a:ln>
        </p:spPr>
      </p:pic>
    </p:spTree>
    <p:extLst>
      <p:ext uri="{BB962C8B-B14F-4D97-AF65-F5344CB8AC3E}">
        <p14:creationId xmlns:p14="http://schemas.microsoft.com/office/powerpoint/2010/main" val="1175472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0A5-A7A2-48F3-B5B5-005940A6EFA2}"/>
              </a:ext>
            </a:extLst>
          </p:cNvPr>
          <p:cNvSpPr>
            <a:spLocks noGrp="1"/>
          </p:cNvSpPr>
          <p:nvPr>
            <p:ph type="title"/>
          </p:nvPr>
        </p:nvSpPr>
        <p:spPr>
          <a:xfrm>
            <a:off x="847023" y="200025"/>
            <a:ext cx="10506777" cy="828675"/>
          </a:xfrm>
        </p:spPr>
        <p:txBody>
          <a:bodyPr>
            <a:noAutofit/>
          </a:bodyPr>
          <a:lstStyle/>
          <a:p>
            <a:pPr algn="ctr"/>
            <a:r>
              <a:rPr lang="en-US" sz="6600" b="1" dirty="0"/>
              <a:t>Let’s Review</a:t>
            </a:r>
          </a:p>
        </p:txBody>
      </p:sp>
      <p:sp>
        <p:nvSpPr>
          <p:cNvPr id="6" name="Content Placeholder 5">
            <a:extLst>
              <a:ext uri="{FF2B5EF4-FFF2-40B4-BE49-F238E27FC236}">
                <a16:creationId xmlns:a16="http://schemas.microsoft.com/office/drawing/2014/main" id="{14F13E20-2867-4FA5-BE8B-5F810A63FBFA}"/>
              </a:ext>
            </a:extLst>
          </p:cNvPr>
          <p:cNvSpPr>
            <a:spLocks noGrp="1"/>
          </p:cNvSpPr>
          <p:nvPr>
            <p:ph idx="1"/>
          </p:nvPr>
        </p:nvSpPr>
        <p:spPr>
          <a:xfrm>
            <a:off x="1253490" y="1303020"/>
            <a:ext cx="10001250" cy="4919663"/>
          </a:xfrm>
        </p:spPr>
        <p:txBody>
          <a:bodyPr>
            <a:normAutofit/>
          </a:bodyPr>
          <a:lstStyle/>
          <a:p>
            <a:r>
              <a:rPr lang="en-US" dirty="0"/>
              <a:t>The Florida American Legion Riders has a hierarchy in which various leadership roles are accomplished.  The </a:t>
            </a:r>
            <a:r>
              <a:rPr lang="en-US" b="1" dirty="0"/>
              <a:t>most important </a:t>
            </a:r>
            <a:r>
              <a:rPr lang="en-US" dirty="0"/>
              <a:t>of these leadership roles is </a:t>
            </a:r>
            <a:r>
              <a:rPr lang="en-US" b="1" dirty="0"/>
              <a:t>Chapter Director </a:t>
            </a:r>
            <a:r>
              <a:rPr lang="en-US" dirty="0"/>
              <a:t>since they interact directly with the Riders and provide all necessary communication to them. </a:t>
            </a:r>
          </a:p>
          <a:p>
            <a:r>
              <a:rPr lang="en-US" dirty="0"/>
              <a:t>District Chairs help coordinate all the Chapters.  </a:t>
            </a:r>
          </a:p>
          <a:p>
            <a:r>
              <a:rPr lang="en-US" dirty="0"/>
              <a:t>The Area Chairs provide support to their Districts and may also serve in the absence of the Department Chair.  </a:t>
            </a:r>
          </a:p>
          <a:p>
            <a:r>
              <a:rPr lang="en-US" dirty="0"/>
              <a:t>The Department Chair represents the Riders to the Department Commander and Officers.  </a:t>
            </a:r>
            <a:r>
              <a:rPr lang="en-US" dirty="0" err="1"/>
              <a:t>He/She</a:t>
            </a:r>
            <a:r>
              <a:rPr lang="en-US" dirty="0"/>
              <a:t> also supports the Areas and Districts. </a:t>
            </a:r>
          </a:p>
        </p:txBody>
      </p:sp>
      <p:pic>
        <p:nvPicPr>
          <p:cNvPr id="4" name="Picture 3"/>
          <p:cNvPicPr/>
          <p:nvPr/>
        </p:nvPicPr>
        <p:blipFill>
          <a:blip r:embed="rId2" cstate="print"/>
          <a:srcRect/>
          <a:stretch>
            <a:fillRect/>
          </a:stretch>
        </p:blipFill>
        <p:spPr bwMode="auto">
          <a:xfrm>
            <a:off x="9555162" y="5535717"/>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938510" y="5519420"/>
            <a:ext cx="1069975" cy="1138555"/>
          </a:xfrm>
          <a:prstGeom prst="rect">
            <a:avLst/>
          </a:prstGeom>
          <a:noFill/>
          <a:ln w="9525">
            <a:noFill/>
            <a:miter lim="800000"/>
            <a:headEnd/>
            <a:tailEnd/>
          </a:ln>
        </p:spPr>
      </p:pic>
    </p:spTree>
    <p:extLst>
      <p:ext uri="{BB962C8B-B14F-4D97-AF65-F5344CB8AC3E}">
        <p14:creationId xmlns:p14="http://schemas.microsoft.com/office/powerpoint/2010/main" val="2790001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F9644-52D1-43C5-B307-0D2241F37FDD}"/>
              </a:ext>
            </a:extLst>
          </p:cNvPr>
          <p:cNvSpPr>
            <a:spLocks noGrp="1"/>
          </p:cNvSpPr>
          <p:nvPr>
            <p:ph type="title"/>
          </p:nvPr>
        </p:nvSpPr>
        <p:spPr/>
        <p:txBody>
          <a:bodyPr>
            <a:normAutofit/>
          </a:bodyPr>
          <a:lstStyle/>
          <a:p>
            <a:r>
              <a:rPr lang="en-US" sz="4800" b="1" dirty="0"/>
              <a:t>  WHAT IS LEADERSHIP?</a:t>
            </a:r>
          </a:p>
        </p:txBody>
      </p:sp>
      <p:sp>
        <p:nvSpPr>
          <p:cNvPr id="6" name="Content Placeholder 5">
            <a:extLst>
              <a:ext uri="{FF2B5EF4-FFF2-40B4-BE49-F238E27FC236}">
                <a16:creationId xmlns:a16="http://schemas.microsoft.com/office/drawing/2014/main" id="{5203AA34-C902-4F9B-B66C-DCBF9571ED05}"/>
              </a:ext>
            </a:extLst>
          </p:cNvPr>
          <p:cNvSpPr>
            <a:spLocks noGrp="1"/>
          </p:cNvSpPr>
          <p:nvPr>
            <p:ph idx="1"/>
          </p:nvPr>
        </p:nvSpPr>
        <p:spPr/>
        <p:txBody>
          <a:bodyPr>
            <a:normAutofit/>
          </a:bodyPr>
          <a:lstStyle/>
          <a:p>
            <a:r>
              <a:rPr lang="en-US" altLang="en-US" dirty="0"/>
              <a:t>Leadership refers to action by an individual or team of individuals.</a:t>
            </a:r>
          </a:p>
          <a:p>
            <a:r>
              <a:rPr lang="en-US" altLang="en-US" dirty="0"/>
              <a:t>The action of directing a group of people or an organization toward a clearly defined goal or result.</a:t>
            </a:r>
          </a:p>
          <a:p>
            <a:r>
              <a:rPr lang="en-US" altLang="en-US" dirty="0"/>
              <a:t> Leadership is a process whereby an individual, or a team of individuals, influences a group of individuals to achieve a common goal.</a:t>
            </a:r>
          </a:p>
          <a:p>
            <a:r>
              <a:rPr lang="en-US" b="1" i="0" dirty="0">
                <a:solidFill>
                  <a:srgbClr val="333333"/>
                </a:solidFill>
                <a:effectLst/>
                <a:latin typeface="Calibri" panose="020F0502020204030204" pitchFamily="34" charset="0"/>
                <a:cs typeface="Calibri" panose="020F0502020204030204" pitchFamily="34" charset="0"/>
              </a:rPr>
              <a:t>Managers</a:t>
            </a:r>
            <a:r>
              <a:rPr lang="en-US" b="0" i="0" dirty="0">
                <a:solidFill>
                  <a:srgbClr val="333333"/>
                </a:solidFill>
                <a:effectLst/>
                <a:latin typeface="Calibri" panose="020F0502020204030204" pitchFamily="34" charset="0"/>
                <a:cs typeface="Calibri" panose="020F0502020204030204" pitchFamily="34" charset="0"/>
              </a:rPr>
              <a:t> need to plan, measure, monitor, coordinate, solve.  Are managers leaders?  Maybe…</a:t>
            </a:r>
            <a:endParaRPr lang="en-US" altLang="en-US" dirty="0">
              <a:latin typeface="Calibri" panose="020F0502020204030204" pitchFamily="34" charset="0"/>
              <a:cs typeface="Calibri" panose="020F0502020204030204" pitchFamily="34" charset="0"/>
            </a:endParaRPr>
          </a:p>
          <a:p>
            <a:endParaRPr lang="en-US" dirty="0"/>
          </a:p>
        </p:txBody>
      </p:sp>
      <p:pic>
        <p:nvPicPr>
          <p:cNvPr id="4" name="Picture 3"/>
          <p:cNvPicPr/>
          <p:nvPr/>
        </p:nvPicPr>
        <p:blipFill>
          <a:blip r:embed="rId2" cstate="print"/>
          <a:srcRect/>
          <a:stretch>
            <a:fillRect/>
          </a:stretch>
        </p:blipFill>
        <p:spPr bwMode="auto">
          <a:xfrm>
            <a:off x="9222452" y="5607682"/>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629900" y="5607683"/>
            <a:ext cx="1069975" cy="1138555"/>
          </a:xfrm>
          <a:prstGeom prst="rect">
            <a:avLst/>
          </a:prstGeom>
          <a:noFill/>
          <a:ln w="9525">
            <a:noFill/>
            <a:miter lim="800000"/>
            <a:headEnd/>
            <a:tailEnd/>
          </a:ln>
        </p:spPr>
      </p:pic>
    </p:spTree>
    <p:extLst>
      <p:ext uri="{BB962C8B-B14F-4D97-AF65-F5344CB8AC3E}">
        <p14:creationId xmlns:p14="http://schemas.microsoft.com/office/powerpoint/2010/main" val="236493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0A5-A7A2-48F3-B5B5-005940A6EFA2}"/>
              </a:ext>
            </a:extLst>
          </p:cNvPr>
          <p:cNvSpPr>
            <a:spLocks noGrp="1"/>
          </p:cNvSpPr>
          <p:nvPr>
            <p:ph type="title"/>
          </p:nvPr>
        </p:nvSpPr>
        <p:spPr>
          <a:xfrm>
            <a:off x="1915427" y="200025"/>
            <a:ext cx="9438373" cy="828675"/>
          </a:xfrm>
        </p:spPr>
        <p:txBody>
          <a:bodyPr>
            <a:normAutofit/>
          </a:bodyPr>
          <a:lstStyle/>
          <a:p>
            <a:r>
              <a:rPr lang="en-US" sz="4800" b="1" dirty="0"/>
              <a:t>A SUCCESSFUL ORGANIZATION</a:t>
            </a:r>
          </a:p>
        </p:txBody>
      </p:sp>
      <p:sp>
        <p:nvSpPr>
          <p:cNvPr id="6" name="Content Placeholder 5">
            <a:extLst>
              <a:ext uri="{FF2B5EF4-FFF2-40B4-BE49-F238E27FC236}">
                <a16:creationId xmlns:a16="http://schemas.microsoft.com/office/drawing/2014/main" id="{14F13E20-2867-4FA5-BE8B-5F810A63FBFA}"/>
              </a:ext>
            </a:extLst>
          </p:cNvPr>
          <p:cNvSpPr>
            <a:spLocks noGrp="1"/>
          </p:cNvSpPr>
          <p:nvPr>
            <p:ph idx="1"/>
          </p:nvPr>
        </p:nvSpPr>
        <p:spPr>
          <a:xfrm>
            <a:off x="1352550" y="1257300"/>
            <a:ext cx="10001250" cy="4919663"/>
          </a:xfrm>
        </p:spPr>
        <p:txBody>
          <a:bodyPr>
            <a:normAutofit/>
          </a:bodyPr>
          <a:lstStyle/>
          <a:p>
            <a:r>
              <a:rPr lang="en-US" altLang="en-US" dirty="0"/>
              <a:t>The difference between a successful organization and one that is not, can usually be attributed to leadership.</a:t>
            </a:r>
          </a:p>
          <a:p>
            <a:r>
              <a:rPr lang="en-US" altLang="en-US" dirty="0"/>
              <a:t>The individual capabilities of the people in any organizations are the same, whether in a military unit, business, volunteer organization, or anything else. </a:t>
            </a:r>
          </a:p>
          <a:p>
            <a:r>
              <a:rPr lang="en-US" altLang="en-US" dirty="0"/>
              <a:t>What separates the good, the bad, and the ugly are attributes such as vision, culture, communications, goals, integrity, knowledge, training, and accountability.</a:t>
            </a:r>
          </a:p>
          <a:p>
            <a:endParaRPr lang="en-US" dirty="0"/>
          </a:p>
        </p:txBody>
      </p:sp>
      <p:pic>
        <p:nvPicPr>
          <p:cNvPr id="4" name="Picture 3"/>
          <p:cNvPicPr/>
          <p:nvPr/>
        </p:nvPicPr>
        <p:blipFill>
          <a:blip r:embed="rId2" cstate="print"/>
          <a:srcRect/>
          <a:stretch>
            <a:fillRect/>
          </a:stretch>
        </p:blipFill>
        <p:spPr bwMode="auto">
          <a:xfrm>
            <a:off x="9491717" y="5441324"/>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839450" y="5441323"/>
            <a:ext cx="1069975" cy="1138555"/>
          </a:xfrm>
          <a:prstGeom prst="rect">
            <a:avLst/>
          </a:prstGeom>
          <a:noFill/>
          <a:ln w="9525">
            <a:noFill/>
            <a:miter lim="800000"/>
            <a:headEnd/>
            <a:tailEnd/>
          </a:ln>
        </p:spPr>
      </p:pic>
    </p:spTree>
    <p:extLst>
      <p:ext uri="{BB962C8B-B14F-4D97-AF65-F5344CB8AC3E}">
        <p14:creationId xmlns:p14="http://schemas.microsoft.com/office/powerpoint/2010/main" val="3933540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14F13E20-2867-4FA5-BE8B-5F810A63FBFA}"/>
              </a:ext>
            </a:extLst>
          </p:cNvPr>
          <p:cNvSpPr>
            <a:spLocks noGrp="1"/>
          </p:cNvSpPr>
          <p:nvPr>
            <p:ph idx="1"/>
          </p:nvPr>
        </p:nvSpPr>
        <p:spPr>
          <a:xfrm>
            <a:off x="1352550" y="1"/>
            <a:ext cx="10001250" cy="6148388"/>
          </a:xfrm>
        </p:spPr>
        <p:txBody>
          <a:bodyPr>
            <a:normAutofit/>
          </a:bodyPr>
          <a:lstStyle/>
          <a:p>
            <a:pPr marL="0" indent="0">
              <a:buNone/>
            </a:pPr>
            <a:endParaRPr lang="en-US" dirty="0"/>
          </a:p>
          <a:p>
            <a:pPr marL="0" indent="0">
              <a:buNone/>
            </a:pPr>
            <a:endParaRPr lang="en-US" dirty="0"/>
          </a:p>
          <a:p>
            <a:pPr marL="0" indent="0" algn="ctr">
              <a:buNone/>
            </a:pPr>
            <a:r>
              <a:rPr lang="en-US" sz="6000" b="1" dirty="0">
                <a:solidFill>
                  <a:srgbClr val="FF0000"/>
                </a:solidFill>
              </a:rPr>
              <a:t>ARE YOU READY FOR A LEADERSHIP ROLE??</a:t>
            </a:r>
          </a:p>
          <a:p>
            <a:pPr marL="0" indent="0" algn="ctr">
              <a:buNone/>
            </a:pPr>
            <a:endParaRPr lang="en-US" sz="6000" b="1" dirty="0">
              <a:solidFill>
                <a:srgbClr val="FF0000"/>
              </a:solidFill>
            </a:endParaRPr>
          </a:p>
          <a:p>
            <a:pPr marL="0" marR="0" lvl="0" indent="0">
              <a:lnSpc>
                <a:spcPct val="107000"/>
              </a:lnSpc>
              <a:spcBef>
                <a:spcPts val="0"/>
              </a:spcBef>
              <a:spcAft>
                <a:spcPts val="800"/>
              </a:spcAft>
              <a:buNone/>
              <a:tabLst>
                <a:tab pos="457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Individuals either seek, accept, or avoid responsibilities.  Know who fits these categories in your organization and work with them accordingly.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CW4 Charles Linderman</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gn="ctr">
              <a:buNone/>
            </a:pPr>
            <a:endParaRPr lang="en-US" sz="3200" b="1" dirty="0">
              <a:solidFill>
                <a:srgbClr val="FF0000"/>
              </a:solidFill>
            </a:endParaRPr>
          </a:p>
        </p:txBody>
      </p:sp>
      <p:pic>
        <p:nvPicPr>
          <p:cNvPr id="4" name="Picture 3"/>
          <p:cNvPicPr/>
          <p:nvPr/>
        </p:nvPicPr>
        <p:blipFill>
          <a:blip r:embed="rId2" cstate="print"/>
          <a:srcRect/>
          <a:stretch>
            <a:fillRect/>
          </a:stretch>
        </p:blipFill>
        <p:spPr bwMode="auto">
          <a:xfrm>
            <a:off x="9654222" y="5579109"/>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949494" y="5579110"/>
            <a:ext cx="1069975" cy="1138555"/>
          </a:xfrm>
          <a:prstGeom prst="rect">
            <a:avLst/>
          </a:prstGeom>
          <a:noFill/>
          <a:ln w="9525">
            <a:noFill/>
            <a:miter lim="800000"/>
            <a:headEnd/>
            <a:tailEnd/>
          </a:ln>
        </p:spPr>
      </p:pic>
    </p:spTree>
    <p:extLst>
      <p:ext uri="{BB962C8B-B14F-4D97-AF65-F5344CB8AC3E}">
        <p14:creationId xmlns:p14="http://schemas.microsoft.com/office/powerpoint/2010/main" val="1218549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D5340E-0D0D-4F88-AB51-46197894FB0F}"/>
              </a:ext>
            </a:extLst>
          </p:cNvPr>
          <p:cNvSpPr>
            <a:spLocks noGrp="1"/>
          </p:cNvSpPr>
          <p:nvPr>
            <p:ph idx="1"/>
          </p:nvPr>
        </p:nvSpPr>
        <p:spPr>
          <a:xfrm>
            <a:off x="1278573" y="895350"/>
            <a:ext cx="10075227" cy="5281613"/>
          </a:xfrm>
        </p:spPr>
        <p:txBody>
          <a:bodyPr/>
          <a:lstStyle/>
          <a:p>
            <a:endParaRPr lang="en-US" dirty="0"/>
          </a:p>
          <a:p>
            <a:endParaRPr lang="en-US" dirty="0"/>
          </a:p>
          <a:p>
            <a:pPr marL="0" indent="0" algn="ctr">
              <a:buNone/>
            </a:pPr>
            <a:endParaRPr lang="en-US" dirty="0"/>
          </a:p>
          <a:p>
            <a:pPr marL="0" indent="0" algn="ctr">
              <a:buNone/>
            </a:pPr>
            <a:r>
              <a:rPr lang="en-US" sz="7200" b="1" dirty="0"/>
              <a:t>QUESTIONS??</a:t>
            </a:r>
          </a:p>
        </p:txBody>
      </p:sp>
      <p:pic>
        <p:nvPicPr>
          <p:cNvPr id="4" name="Picture 3">
            <a:extLst>
              <a:ext uri="{FF2B5EF4-FFF2-40B4-BE49-F238E27FC236}">
                <a16:creationId xmlns:a16="http://schemas.microsoft.com/office/drawing/2014/main" id="{52DD0290-CB76-4086-AFEA-BDADE48B8590}"/>
              </a:ext>
            </a:extLst>
          </p:cNvPr>
          <p:cNvPicPr/>
          <p:nvPr/>
        </p:nvPicPr>
        <p:blipFill>
          <a:blip r:embed="rId2" cstate="print"/>
          <a:srcRect/>
          <a:stretch>
            <a:fillRect/>
          </a:stretch>
        </p:blipFill>
        <p:spPr bwMode="auto">
          <a:xfrm>
            <a:off x="9654222" y="5607685"/>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685CD87F-88F8-4A21-AD3F-6CCC870B7CA3}"/>
              </a:ext>
            </a:extLst>
          </p:cNvPr>
          <p:cNvPicPr/>
          <p:nvPr/>
        </p:nvPicPr>
        <p:blipFill>
          <a:blip r:embed="rId3" cstate="print"/>
          <a:srcRect/>
          <a:stretch>
            <a:fillRect/>
          </a:stretch>
        </p:blipFill>
        <p:spPr bwMode="auto">
          <a:xfrm>
            <a:off x="11052999" y="5607685"/>
            <a:ext cx="1069975" cy="1138555"/>
          </a:xfrm>
          <a:prstGeom prst="rect">
            <a:avLst/>
          </a:prstGeom>
          <a:noFill/>
          <a:ln w="9525">
            <a:noFill/>
            <a:miter lim="800000"/>
            <a:headEnd/>
            <a:tailEnd/>
          </a:ln>
        </p:spPr>
      </p:pic>
    </p:spTree>
    <p:extLst>
      <p:ext uri="{BB962C8B-B14F-4D97-AF65-F5344CB8AC3E}">
        <p14:creationId xmlns:p14="http://schemas.microsoft.com/office/powerpoint/2010/main" val="674200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BECEE-1EC3-4ABE-9978-5886F639A4A0}"/>
              </a:ext>
            </a:extLst>
          </p:cNvPr>
          <p:cNvSpPr>
            <a:spLocks noGrp="1"/>
          </p:cNvSpPr>
          <p:nvPr>
            <p:ph type="title"/>
          </p:nvPr>
        </p:nvSpPr>
        <p:spPr>
          <a:xfrm>
            <a:off x="1171575" y="111761"/>
            <a:ext cx="10182225" cy="1134131"/>
          </a:xfrm>
        </p:spPr>
        <p:txBody>
          <a:bodyPr>
            <a:noAutofit/>
          </a:bodyPr>
          <a:lstStyle/>
          <a:p>
            <a:r>
              <a:rPr lang="en-US" sz="4800" b="1" dirty="0"/>
              <a:t>LEADERSHIP DEFINED BY OTHERS</a:t>
            </a:r>
          </a:p>
        </p:txBody>
      </p:sp>
      <p:sp>
        <p:nvSpPr>
          <p:cNvPr id="3" name="Content Placeholder 2">
            <a:extLst>
              <a:ext uri="{FF2B5EF4-FFF2-40B4-BE49-F238E27FC236}">
                <a16:creationId xmlns:a16="http://schemas.microsoft.com/office/drawing/2014/main" id="{B3277F66-1A05-4670-9536-CC03964000FC}"/>
              </a:ext>
            </a:extLst>
          </p:cNvPr>
          <p:cNvSpPr>
            <a:spLocks noGrp="1"/>
          </p:cNvSpPr>
          <p:nvPr>
            <p:ph idx="1"/>
          </p:nvPr>
        </p:nvSpPr>
        <p:spPr>
          <a:xfrm>
            <a:off x="1019175" y="1015683"/>
            <a:ext cx="10001250" cy="4602458"/>
          </a:xfrm>
        </p:spPr>
        <p:txBody>
          <a:bodyPr>
            <a:normAutofit fontScale="92500" lnSpcReduction="20000"/>
          </a:bodyPr>
          <a:lstStyle/>
          <a:p>
            <a:endParaRPr lang="en-US" altLang="en-US" dirty="0"/>
          </a:p>
          <a:p>
            <a:r>
              <a:rPr lang="en-US" altLang="en-US" dirty="0">
                <a:solidFill>
                  <a:srgbClr val="FF0000"/>
                </a:solidFill>
              </a:rPr>
              <a:t>A leader is a person who has the ability to get other people to do what they don't want to do, and like it. </a:t>
            </a:r>
            <a:r>
              <a:rPr lang="en-US" altLang="en-US" i="1" dirty="0">
                <a:solidFill>
                  <a:srgbClr val="FF0000"/>
                </a:solidFill>
              </a:rPr>
              <a:t>Harry Truman</a:t>
            </a:r>
          </a:p>
          <a:p>
            <a:r>
              <a:rPr lang="en-US" altLang="en-US" dirty="0"/>
              <a:t>Leadership is the accomplishment of goals through the direction of human assistants.  </a:t>
            </a:r>
            <a:r>
              <a:rPr lang="en-US" altLang="en-US" i="1" dirty="0"/>
              <a:t>Harvard Business Review</a:t>
            </a:r>
          </a:p>
          <a:p>
            <a:pPr>
              <a:buFont typeface="Arial"/>
              <a:buChar char="•"/>
              <a:defRPr/>
            </a:pPr>
            <a:r>
              <a:rPr lang="en-US" altLang="en-US" dirty="0">
                <a:solidFill>
                  <a:srgbClr val="00B050"/>
                </a:solidFill>
              </a:rPr>
              <a:t>Leadership is like moving a string across a table - you pull, not push. </a:t>
            </a:r>
            <a:r>
              <a:rPr lang="en-US" altLang="en-US" i="1" dirty="0">
                <a:solidFill>
                  <a:srgbClr val="00B050"/>
                </a:solidFill>
              </a:rPr>
              <a:t>Dwight Eisenhower</a:t>
            </a:r>
          </a:p>
          <a:p>
            <a:pPr>
              <a:buFont typeface="Arial"/>
              <a:buChar char="•"/>
              <a:defRPr/>
            </a:pPr>
            <a:r>
              <a:rPr lang="en-US" altLang="en-US" dirty="0">
                <a:solidFill>
                  <a:schemeClr val="tx1">
                    <a:lumMod val="85000"/>
                    <a:lumOff val="15000"/>
                  </a:schemeClr>
                </a:solidFill>
              </a:rPr>
              <a:t>Leadership is a process of social influence, which maximizes the efforts of others, toward the achievement of a goal.  </a:t>
            </a:r>
            <a:r>
              <a:rPr lang="en-US" altLang="en-US" i="1" dirty="0">
                <a:solidFill>
                  <a:schemeClr val="tx1">
                    <a:lumMod val="85000"/>
                    <a:lumOff val="15000"/>
                  </a:schemeClr>
                </a:solidFill>
              </a:rPr>
              <a:t>Kevin Kruse-Forbes</a:t>
            </a:r>
          </a:p>
          <a:p>
            <a:pPr>
              <a:buFont typeface="Arial"/>
              <a:buChar char="•"/>
              <a:defRPr/>
            </a:pPr>
            <a:r>
              <a:rPr lang="en-US" altLang="en-US" dirty="0">
                <a:solidFill>
                  <a:schemeClr val="tx1">
                    <a:lumMod val="85000"/>
                    <a:lumOff val="15000"/>
                  </a:schemeClr>
                </a:solidFill>
              </a:rPr>
              <a:t>…</a:t>
            </a:r>
            <a:r>
              <a:rPr lang="en-US" altLang="en-US" dirty="0">
                <a:solidFill>
                  <a:srgbClr val="7030A0"/>
                </a:solidFill>
              </a:rPr>
              <a:t>leaders will be those who empower others. </a:t>
            </a:r>
            <a:r>
              <a:rPr lang="en-US" altLang="en-US" i="1" dirty="0">
                <a:solidFill>
                  <a:srgbClr val="7030A0"/>
                </a:solidFill>
              </a:rPr>
              <a:t>Bill Gates</a:t>
            </a:r>
          </a:p>
          <a:p>
            <a:r>
              <a:rPr lang="en-US" i="1" dirty="0">
                <a:solidFill>
                  <a:schemeClr val="tx1">
                    <a:lumMod val="85000"/>
                    <a:lumOff val="15000"/>
                  </a:schemeClr>
                </a:solidFill>
              </a:rPr>
              <a:t>…</a:t>
            </a:r>
            <a:r>
              <a:rPr lang="en-US" dirty="0">
                <a:solidFill>
                  <a:schemeClr val="tx1">
                    <a:lumMod val="85000"/>
                    <a:lumOff val="15000"/>
                  </a:schemeClr>
                </a:solidFill>
              </a:rPr>
              <a:t>a leader is someone who has followers. </a:t>
            </a:r>
            <a:r>
              <a:rPr lang="en-US" i="1" dirty="0">
                <a:solidFill>
                  <a:schemeClr val="tx1">
                    <a:lumMod val="85000"/>
                    <a:lumOff val="15000"/>
                  </a:schemeClr>
                </a:solidFill>
              </a:rPr>
              <a:t>Peter Drucker</a:t>
            </a:r>
          </a:p>
          <a:p>
            <a:r>
              <a:rPr lang="en-US" dirty="0">
                <a:solidFill>
                  <a:schemeClr val="accent1">
                    <a:lumMod val="50000"/>
                  </a:schemeClr>
                </a:solidFill>
              </a:rPr>
              <a:t>Influence, inspire, and help others become their best selves, building their skills and achieving goals along the way. </a:t>
            </a:r>
            <a:r>
              <a:rPr lang="en-US" i="1" dirty="0">
                <a:solidFill>
                  <a:schemeClr val="accent1">
                    <a:lumMod val="50000"/>
                  </a:schemeClr>
                </a:solidFill>
              </a:rPr>
              <a:t> Tony Robbins</a:t>
            </a:r>
            <a:endParaRPr lang="en-US" dirty="0">
              <a:solidFill>
                <a:schemeClr val="accent1">
                  <a:lumMod val="50000"/>
                </a:schemeClr>
              </a:solidFill>
            </a:endParaRPr>
          </a:p>
        </p:txBody>
      </p:sp>
      <p:pic>
        <p:nvPicPr>
          <p:cNvPr id="4" name="Picture 3"/>
          <p:cNvPicPr/>
          <p:nvPr/>
        </p:nvPicPr>
        <p:blipFill>
          <a:blip r:embed="rId2" cstate="print"/>
          <a:srcRect/>
          <a:stretch>
            <a:fillRect/>
          </a:stretch>
        </p:blipFill>
        <p:spPr bwMode="auto">
          <a:xfrm>
            <a:off x="9315047" y="5618141"/>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727674" y="5607685"/>
            <a:ext cx="1069975" cy="1138555"/>
          </a:xfrm>
          <a:prstGeom prst="rect">
            <a:avLst/>
          </a:prstGeom>
          <a:noFill/>
          <a:ln w="9525">
            <a:noFill/>
            <a:miter lim="800000"/>
            <a:headEnd/>
            <a:tailEnd/>
          </a:ln>
        </p:spPr>
      </p:pic>
    </p:spTree>
    <p:extLst>
      <p:ext uri="{BB962C8B-B14F-4D97-AF65-F5344CB8AC3E}">
        <p14:creationId xmlns:p14="http://schemas.microsoft.com/office/powerpoint/2010/main" val="3186838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9C3AF-4568-41C3-B1AF-F85F9BD0309E}"/>
              </a:ext>
            </a:extLst>
          </p:cNvPr>
          <p:cNvSpPr>
            <a:spLocks noGrp="1"/>
          </p:cNvSpPr>
          <p:nvPr>
            <p:ph type="title"/>
          </p:nvPr>
        </p:nvSpPr>
        <p:spPr/>
        <p:txBody>
          <a:bodyPr/>
          <a:lstStyle/>
          <a:p>
            <a:r>
              <a:rPr lang="en-US" b="1" dirty="0"/>
              <a:t>Why is Leadership Important?</a:t>
            </a:r>
          </a:p>
        </p:txBody>
      </p:sp>
      <p:sp>
        <p:nvSpPr>
          <p:cNvPr id="3" name="Content Placeholder 2">
            <a:extLst>
              <a:ext uri="{FF2B5EF4-FFF2-40B4-BE49-F238E27FC236}">
                <a16:creationId xmlns:a16="http://schemas.microsoft.com/office/drawing/2014/main" id="{766D47E8-7480-4FB6-8588-5EABA78C37AA}"/>
              </a:ext>
            </a:extLst>
          </p:cNvPr>
          <p:cNvSpPr>
            <a:spLocks noGrp="1"/>
          </p:cNvSpPr>
          <p:nvPr>
            <p:ph idx="1"/>
          </p:nvPr>
        </p:nvSpPr>
        <p:spPr/>
        <p:txBody>
          <a:bodyPr>
            <a:normAutofit/>
          </a:bodyPr>
          <a:lstStyle/>
          <a:p>
            <a:pPr marL="0" indent="0">
              <a:buNone/>
            </a:pPr>
            <a:r>
              <a:rPr lang="en-US" sz="6000" dirty="0">
                <a:solidFill>
                  <a:srgbClr val="7030A0"/>
                </a:solidFill>
              </a:rPr>
              <a:t>“We don’t know where we’re going, but we’re making good time.” </a:t>
            </a:r>
            <a:r>
              <a:rPr lang="en-US" sz="4400" i="1" dirty="0">
                <a:solidFill>
                  <a:srgbClr val="7030A0"/>
                </a:solidFill>
              </a:rPr>
              <a:t>Yogi Berra</a:t>
            </a:r>
            <a:endParaRPr lang="en-US" sz="6000" dirty="0">
              <a:solidFill>
                <a:srgbClr val="7030A0"/>
              </a:solidFill>
            </a:endParaRPr>
          </a:p>
        </p:txBody>
      </p:sp>
      <p:pic>
        <p:nvPicPr>
          <p:cNvPr id="4" name="Picture 3">
            <a:extLst>
              <a:ext uri="{FF2B5EF4-FFF2-40B4-BE49-F238E27FC236}">
                <a16:creationId xmlns:a16="http://schemas.microsoft.com/office/drawing/2014/main" id="{52357E2A-7D5C-4238-A31A-886725298BD0}"/>
              </a:ext>
            </a:extLst>
          </p:cNvPr>
          <p:cNvPicPr/>
          <p:nvPr/>
        </p:nvPicPr>
        <p:blipFill>
          <a:blip r:embed="rId2" cstate="print"/>
          <a:srcRect/>
          <a:stretch>
            <a:fillRect/>
          </a:stretch>
        </p:blipFill>
        <p:spPr bwMode="auto">
          <a:xfrm>
            <a:off x="9370695" y="5742622"/>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6BEA46BB-E92F-430B-A955-0A2E859AAD3F}"/>
              </a:ext>
            </a:extLst>
          </p:cNvPr>
          <p:cNvPicPr/>
          <p:nvPr/>
        </p:nvPicPr>
        <p:blipFill>
          <a:blip r:embed="rId3" cstate="print"/>
          <a:srcRect/>
          <a:stretch>
            <a:fillRect/>
          </a:stretch>
        </p:blipFill>
        <p:spPr bwMode="auto">
          <a:xfrm>
            <a:off x="10737443" y="5692034"/>
            <a:ext cx="1069975" cy="1138555"/>
          </a:xfrm>
          <a:prstGeom prst="rect">
            <a:avLst/>
          </a:prstGeom>
          <a:noFill/>
          <a:ln w="9525">
            <a:noFill/>
            <a:miter lim="800000"/>
            <a:headEnd/>
            <a:tailEnd/>
          </a:ln>
        </p:spPr>
      </p:pic>
    </p:spTree>
    <p:extLst>
      <p:ext uri="{BB962C8B-B14F-4D97-AF65-F5344CB8AC3E}">
        <p14:creationId xmlns:p14="http://schemas.microsoft.com/office/powerpoint/2010/main" val="336531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FB29B-4E4B-4C1F-9999-D5F578C6E61E}"/>
              </a:ext>
            </a:extLst>
          </p:cNvPr>
          <p:cNvSpPr>
            <a:spLocks noGrp="1"/>
          </p:cNvSpPr>
          <p:nvPr>
            <p:ph type="title"/>
          </p:nvPr>
        </p:nvSpPr>
        <p:spPr/>
        <p:txBody>
          <a:bodyPr/>
          <a:lstStyle/>
          <a:p>
            <a:r>
              <a:rPr lang="en-US" b="1" dirty="0"/>
              <a:t>Why is Leadership Important?</a:t>
            </a:r>
          </a:p>
        </p:txBody>
      </p:sp>
      <p:sp>
        <p:nvSpPr>
          <p:cNvPr id="3" name="Content Placeholder 2">
            <a:extLst>
              <a:ext uri="{FF2B5EF4-FFF2-40B4-BE49-F238E27FC236}">
                <a16:creationId xmlns:a16="http://schemas.microsoft.com/office/drawing/2014/main" id="{057930D0-735C-4CFD-A045-933E56DEA570}"/>
              </a:ext>
            </a:extLst>
          </p:cNvPr>
          <p:cNvSpPr>
            <a:spLocks noGrp="1"/>
          </p:cNvSpPr>
          <p:nvPr>
            <p:ph idx="1"/>
          </p:nvPr>
        </p:nvSpPr>
        <p:spPr/>
        <p:txBody>
          <a:bodyPr/>
          <a:lstStyle/>
          <a:p>
            <a:r>
              <a:rPr lang="en-US" dirty="0">
                <a:solidFill>
                  <a:srgbClr val="00B050"/>
                </a:solidFill>
              </a:rPr>
              <a:t>Leadership is necessary to </a:t>
            </a:r>
            <a:r>
              <a:rPr lang="en-US" b="1" dirty="0">
                <a:solidFill>
                  <a:srgbClr val="00B050"/>
                </a:solidFill>
              </a:rPr>
              <a:t>establish</a:t>
            </a:r>
            <a:r>
              <a:rPr lang="en-US" dirty="0">
                <a:solidFill>
                  <a:srgbClr val="00B050"/>
                </a:solidFill>
              </a:rPr>
              <a:t> the ultimate goal or desired result.</a:t>
            </a:r>
          </a:p>
          <a:p>
            <a:r>
              <a:rPr lang="en-US" dirty="0">
                <a:solidFill>
                  <a:srgbClr val="00B050"/>
                </a:solidFill>
              </a:rPr>
              <a:t>Leadership keeps the organization or team </a:t>
            </a:r>
            <a:r>
              <a:rPr lang="en-US" b="1" dirty="0">
                <a:solidFill>
                  <a:srgbClr val="00B050"/>
                </a:solidFill>
              </a:rPr>
              <a:t>focused</a:t>
            </a:r>
            <a:r>
              <a:rPr lang="en-US" dirty="0">
                <a:solidFill>
                  <a:srgbClr val="00B050"/>
                </a:solidFill>
              </a:rPr>
              <a:t> on the goal.</a:t>
            </a:r>
          </a:p>
          <a:p>
            <a:r>
              <a:rPr lang="en-US" dirty="0">
                <a:solidFill>
                  <a:srgbClr val="00B050"/>
                </a:solidFill>
              </a:rPr>
              <a:t>Leadership assures that all actions are </a:t>
            </a:r>
            <a:r>
              <a:rPr lang="en-US" b="1" dirty="0">
                <a:solidFill>
                  <a:srgbClr val="00B050"/>
                </a:solidFill>
              </a:rPr>
              <a:t>related to the goal </a:t>
            </a:r>
            <a:r>
              <a:rPr lang="en-US" dirty="0">
                <a:solidFill>
                  <a:srgbClr val="00B050"/>
                </a:solidFill>
              </a:rPr>
              <a:t>and are moving the group forward toward the goal.</a:t>
            </a:r>
          </a:p>
          <a:p>
            <a:r>
              <a:rPr lang="en-US" dirty="0">
                <a:solidFill>
                  <a:srgbClr val="00B050"/>
                </a:solidFill>
              </a:rPr>
              <a:t>Leadership imparts the </a:t>
            </a:r>
            <a:r>
              <a:rPr lang="en-US" b="1" dirty="0">
                <a:solidFill>
                  <a:srgbClr val="00B050"/>
                </a:solidFill>
              </a:rPr>
              <a:t>vision</a:t>
            </a:r>
            <a:r>
              <a:rPr lang="en-US" dirty="0">
                <a:solidFill>
                  <a:srgbClr val="00B050"/>
                </a:solidFill>
              </a:rPr>
              <a:t> – What is the ultimate gain of accomplishing the goal?</a:t>
            </a:r>
          </a:p>
          <a:p>
            <a:r>
              <a:rPr lang="en-US" dirty="0">
                <a:solidFill>
                  <a:srgbClr val="00B050"/>
                </a:solidFill>
              </a:rPr>
              <a:t>Leadership keeps the </a:t>
            </a:r>
            <a:r>
              <a:rPr lang="en-US" b="1" dirty="0">
                <a:solidFill>
                  <a:srgbClr val="00B050"/>
                </a:solidFill>
              </a:rPr>
              <a:t>vision top-of-mind </a:t>
            </a:r>
            <a:r>
              <a:rPr lang="en-US" dirty="0">
                <a:solidFill>
                  <a:srgbClr val="00B050"/>
                </a:solidFill>
              </a:rPr>
              <a:t>within the organization or team.</a:t>
            </a:r>
          </a:p>
          <a:p>
            <a:endParaRPr lang="en-US" dirty="0"/>
          </a:p>
        </p:txBody>
      </p:sp>
      <p:pic>
        <p:nvPicPr>
          <p:cNvPr id="4" name="Picture 3">
            <a:extLst>
              <a:ext uri="{FF2B5EF4-FFF2-40B4-BE49-F238E27FC236}">
                <a16:creationId xmlns:a16="http://schemas.microsoft.com/office/drawing/2014/main" id="{078AE144-4448-42B2-B604-6513DB61E980}"/>
              </a:ext>
            </a:extLst>
          </p:cNvPr>
          <p:cNvPicPr/>
          <p:nvPr/>
        </p:nvPicPr>
        <p:blipFill>
          <a:blip r:embed="rId2" cstate="print"/>
          <a:srcRect/>
          <a:stretch>
            <a:fillRect/>
          </a:stretch>
        </p:blipFill>
        <p:spPr bwMode="auto">
          <a:xfrm>
            <a:off x="9370695" y="5719445"/>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82471C6E-CBF2-41DE-AAB4-4AF894DEE31A}"/>
              </a:ext>
            </a:extLst>
          </p:cNvPr>
          <p:cNvPicPr/>
          <p:nvPr/>
        </p:nvPicPr>
        <p:blipFill>
          <a:blip r:embed="rId3" cstate="print"/>
          <a:srcRect/>
          <a:stretch>
            <a:fillRect/>
          </a:stretch>
        </p:blipFill>
        <p:spPr bwMode="auto">
          <a:xfrm>
            <a:off x="10727674" y="5607685"/>
            <a:ext cx="1069975" cy="1138555"/>
          </a:xfrm>
          <a:prstGeom prst="rect">
            <a:avLst/>
          </a:prstGeom>
          <a:noFill/>
          <a:ln w="9525">
            <a:noFill/>
            <a:miter lim="800000"/>
            <a:headEnd/>
            <a:tailEnd/>
          </a:ln>
        </p:spPr>
      </p:pic>
    </p:spTree>
    <p:extLst>
      <p:ext uri="{BB962C8B-B14F-4D97-AF65-F5344CB8AC3E}">
        <p14:creationId xmlns:p14="http://schemas.microsoft.com/office/powerpoint/2010/main" val="282108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42521-78BB-4084-A15A-2248F77DF1D9}"/>
              </a:ext>
            </a:extLst>
          </p:cNvPr>
          <p:cNvSpPr>
            <a:spLocks noGrp="1"/>
          </p:cNvSpPr>
          <p:nvPr>
            <p:ph type="title"/>
          </p:nvPr>
        </p:nvSpPr>
        <p:spPr/>
        <p:txBody>
          <a:bodyPr/>
          <a:lstStyle/>
          <a:p>
            <a:r>
              <a:rPr lang="en-US" dirty="0"/>
              <a:t>        </a:t>
            </a:r>
            <a:r>
              <a:rPr lang="en-US" b="1" dirty="0"/>
              <a:t>Qualities of Leaders</a:t>
            </a:r>
          </a:p>
        </p:txBody>
      </p:sp>
      <p:sp>
        <p:nvSpPr>
          <p:cNvPr id="3" name="Content Placeholder 2">
            <a:extLst>
              <a:ext uri="{FF2B5EF4-FFF2-40B4-BE49-F238E27FC236}">
                <a16:creationId xmlns:a16="http://schemas.microsoft.com/office/drawing/2014/main" id="{E7B0D961-BA82-455F-9E42-BC01182D021F}"/>
              </a:ext>
            </a:extLst>
          </p:cNvPr>
          <p:cNvSpPr>
            <a:spLocks noGrp="1"/>
          </p:cNvSpPr>
          <p:nvPr>
            <p:ph idx="1"/>
          </p:nvPr>
        </p:nvSpPr>
        <p:spPr/>
        <p:txBody>
          <a:bodyPr>
            <a:normAutofit lnSpcReduction="10000"/>
          </a:bodyPr>
          <a:lstStyle/>
          <a:p>
            <a:r>
              <a:rPr lang="en-US" dirty="0"/>
              <a:t>Able to communicate clearly</a:t>
            </a:r>
          </a:p>
          <a:p>
            <a:r>
              <a:rPr lang="en-US" dirty="0"/>
              <a:t>Becomes a student of the organization and its policies and functions</a:t>
            </a:r>
          </a:p>
          <a:p>
            <a:r>
              <a:rPr lang="en-US" dirty="0"/>
              <a:t>Has the skill and patience to identify excellent mangers in the organization</a:t>
            </a:r>
          </a:p>
          <a:p>
            <a:r>
              <a:rPr lang="en-US" dirty="0"/>
              <a:t>Humility - Is humble (Understands that there are specialists that will be superior to the leader in their knowledge of their specialty)</a:t>
            </a:r>
          </a:p>
          <a:p>
            <a:r>
              <a:rPr lang="en-US" dirty="0"/>
              <a:t>Enthusiastic about the goal or end result of the process</a:t>
            </a:r>
          </a:p>
          <a:p>
            <a:r>
              <a:rPr lang="en-US" dirty="0"/>
              <a:t>Exemplifies the qualities expected of the team members</a:t>
            </a:r>
          </a:p>
          <a:p>
            <a:endParaRPr lang="en-US" dirty="0"/>
          </a:p>
        </p:txBody>
      </p:sp>
      <p:pic>
        <p:nvPicPr>
          <p:cNvPr id="4" name="Picture 3">
            <a:extLst>
              <a:ext uri="{FF2B5EF4-FFF2-40B4-BE49-F238E27FC236}">
                <a16:creationId xmlns:a16="http://schemas.microsoft.com/office/drawing/2014/main" id="{5B383894-89B6-4767-A24D-2259005FE575}"/>
              </a:ext>
            </a:extLst>
          </p:cNvPr>
          <p:cNvPicPr/>
          <p:nvPr/>
        </p:nvPicPr>
        <p:blipFill>
          <a:blip r:embed="rId2" cstate="print"/>
          <a:srcRect/>
          <a:stretch>
            <a:fillRect/>
          </a:stretch>
        </p:blipFill>
        <p:spPr bwMode="auto">
          <a:xfrm>
            <a:off x="9654222" y="5795173"/>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499CE000-0FE2-405A-87AA-8DE99FE23567}"/>
              </a:ext>
            </a:extLst>
          </p:cNvPr>
          <p:cNvPicPr/>
          <p:nvPr/>
        </p:nvPicPr>
        <p:blipFill>
          <a:blip r:embed="rId3" cstate="print"/>
          <a:srcRect/>
          <a:stretch>
            <a:fillRect/>
          </a:stretch>
        </p:blipFill>
        <p:spPr bwMode="auto">
          <a:xfrm>
            <a:off x="11038999" y="5742622"/>
            <a:ext cx="1069975" cy="1138555"/>
          </a:xfrm>
          <a:prstGeom prst="rect">
            <a:avLst/>
          </a:prstGeom>
          <a:noFill/>
          <a:ln w="9525">
            <a:noFill/>
            <a:miter lim="800000"/>
            <a:headEnd/>
            <a:tailEnd/>
          </a:ln>
        </p:spPr>
      </p:pic>
    </p:spTree>
    <p:extLst>
      <p:ext uri="{BB962C8B-B14F-4D97-AF65-F5344CB8AC3E}">
        <p14:creationId xmlns:p14="http://schemas.microsoft.com/office/powerpoint/2010/main" val="1844496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BCEAC-5288-3AC4-D27B-0393DC7EEF27}"/>
              </a:ext>
            </a:extLst>
          </p:cNvPr>
          <p:cNvSpPr>
            <a:spLocks noGrp="1"/>
          </p:cNvSpPr>
          <p:nvPr>
            <p:ph type="title"/>
          </p:nvPr>
        </p:nvSpPr>
        <p:spPr>
          <a:xfrm>
            <a:off x="1915064" y="365125"/>
            <a:ext cx="9438736" cy="1325563"/>
          </a:xfrm>
        </p:spPr>
        <p:txBody>
          <a:bodyPr/>
          <a:lstStyle/>
          <a:p>
            <a:r>
              <a:rPr lang="en-US" b="1" dirty="0"/>
              <a:t>Let’s look at some Great Leaders…</a:t>
            </a:r>
          </a:p>
        </p:txBody>
      </p:sp>
      <p:sp>
        <p:nvSpPr>
          <p:cNvPr id="3" name="Content Placeholder 2">
            <a:extLst>
              <a:ext uri="{FF2B5EF4-FFF2-40B4-BE49-F238E27FC236}">
                <a16:creationId xmlns:a16="http://schemas.microsoft.com/office/drawing/2014/main" id="{64CD2F59-EED8-3952-8B59-BB06E4953277}"/>
              </a:ext>
            </a:extLst>
          </p:cNvPr>
          <p:cNvSpPr>
            <a:spLocks noGrp="1"/>
          </p:cNvSpPr>
          <p:nvPr>
            <p:ph idx="1"/>
          </p:nvPr>
        </p:nvSpPr>
        <p:spPr/>
        <p:txBody>
          <a:bodyPr/>
          <a:lstStyle/>
          <a:p>
            <a:pPr marL="0" indent="0">
              <a:buNone/>
            </a:pPr>
            <a:r>
              <a:rPr lang="en-US" b="1" i="1" dirty="0">
                <a:solidFill>
                  <a:srgbClr val="003F5E"/>
                </a:solidFill>
                <a:effectLst/>
                <a:latin typeface="Open Sans" panose="020B0606030504020204" pitchFamily="34" charset="0"/>
              </a:rPr>
              <a:t>“Wars may be fought with weapons, but they are won by men. It is the spirit of men who follow and of the man who leads that gains the victory.”</a:t>
            </a:r>
            <a:endParaRPr lang="en-US" b="0" i="0" dirty="0">
              <a:solidFill>
                <a:srgbClr val="414141"/>
              </a:solidFill>
              <a:effectLst/>
              <a:latin typeface="Open Sans" panose="020B0606030504020204" pitchFamily="34" charset="0"/>
            </a:endParaRPr>
          </a:p>
          <a:p>
            <a:pPr algn="ctr"/>
            <a:r>
              <a:rPr lang="en-US" b="1" i="1" dirty="0">
                <a:solidFill>
                  <a:srgbClr val="003F5E"/>
                </a:solidFill>
                <a:effectLst/>
                <a:latin typeface="Open Sans" panose="020B0606030504020204" pitchFamily="34" charset="0"/>
              </a:rPr>
              <a:t>– Gen. George S. Patton</a:t>
            </a:r>
          </a:p>
          <a:p>
            <a:pPr algn="ctr"/>
            <a:endParaRPr lang="en-US" b="1" i="1" dirty="0">
              <a:solidFill>
                <a:srgbClr val="003F5E"/>
              </a:solidFill>
              <a:effectLst/>
              <a:latin typeface="Open Sans" panose="020B0606030504020204" pitchFamily="34" charset="0"/>
            </a:endParaRPr>
          </a:p>
          <a:p>
            <a:pPr marL="0" indent="0">
              <a:buNone/>
            </a:pPr>
            <a:r>
              <a:rPr lang="en-US" sz="2400" dirty="0">
                <a:solidFill>
                  <a:srgbClr val="003F5E"/>
                </a:solidFill>
                <a:latin typeface="Calibri" panose="020F0502020204030204" pitchFamily="34" charset="0"/>
                <a:cs typeface="Calibri" panose="020F0502020204030204" pitchFamily="34" charset="0"/>
              </a:rPr>
              <a:t>Gen. Patton had the utmost trust in his managers and employees to accomplish his audacious goals.  Patton had unwavering willpower to pursue these goals and the fortitude to ignore those who believed it impossible.</a:t>
            </a:r>
            <a:endParaRPr lang="en-US" sz="2400" dirty="0">
              <a:solidFill>
                <a:srgbClr val="003F5E"/>
              </a:solidFill>
              <a:effectLst/>
              <a:latin typeface="Calibri" panose="020F0502020204030204" pitchFamily="34" charset="0"/>
              <a:cs typeface="Calibri" panose="020F0502020204030204" pitchFamily="34" charset="0"/>
            </a:endParaRPr>
          </a:p>
          <a:p>
            <a:pPr algn="ctr"/>
            <a:endParaRPr lang="en-US" dirty="0">
              <a:solidFill>
                <a:srgbClr val="414141"/>
              </a:solidFill>
              <a:effectLst/>
              <a:latin typeface="Open Sans" panose="020B0606030504020204" pitchFamily="34" charset="0"/>
            </a:endParaRPr>
          </a:p>
          <a:p>
            <a:endParaRPr lang="en-US" dirty="0"/>
          </a:p>
        </p:txBody>
      </p:sp>
      <p:pic>
        <p:nvPicPr>
          <p:cNvPr id="4" name="Picture 3">
            <a:extLst>
              <a:ext uri="{FF2B5EF4-FFF2-40B4-BE49-F238E27FC236}">
                <a16:creationId xmlns:a16="http://schemas.microsoft.com/office/drawing/2014/main" id="{7FCB39C1-F337-6D7A-A10B-E90F1A3A222E}"/>
              </a:ext>
            </a:extLst>
          </p:cNvPr>
          <p:cNvPicPr/>
          <p:nvPr/>
        </p:nvPicPr>
        <p:blipFill>
          <a:blip r:embed="rId2" cstate="print"/>
          <a:srcRect/>
          <a:stretch>
            <a:fillRect/>
          </a:stretch>
        </p:blipFill>
        <p:spPr bwMode="auto">
          <a:xfrm>
            <a:off x="9551850" y="5607685"/>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3EC61785-3F2D-492C-7492-012E9619CF6B}"/>
              </a:ext>
            </a:extLst>
          </p:cNvPr>
          <p:cNvPicPr/>
          <p:nvPr/>
        </p:nvPicPr>
        <p:blipFill>
          <a:blip r:embed="rId3" cstate="print"/>
          <a:srcRect/>
          <a:stretch>
            <a:fillRect/>
          </a:stretch>
        </p:blipFill>
        <p:spPr bwMode="auto">
          <a:xfrm>
            <a:off x="10935293" y="5607685"/>
            <a:ext cx="1069975" cy="1138555"/>
          </a:xfrm>
          <a:prstGeom prst="rect">
            <a:avLst/>
          </a:prstGeom>
          <a:noFill/>
          <a:ln w="9525">
            <a:noFill/>
            <a:miter lim="800000"/>
            <a:headEnd/>
            <a:tailEnd/>
          </a:ln>
        </p:spPr>
      </p:pic>
    </p:spTree>
    <p:extLst>
      <p:ext uri="{BB962C8B-B14F-4D97-AF65-F5344CB8AC3E}">
        <p14:creationId xmlns:p14="http://schemas.microsoft.com/office/powerpoint/2010/main" val="993641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9A89C-B532-ED1F-F2FF-92584C506538}"/>
              </a:ext>
            </a:extLst>
          </p:cNvPr>
          <p:cNvSpPr>
            <a:spLocks noGrp="1"/>
          </p:cNvSpPr>
          <p:nvPr>
            <p:ph type="title"/>
          </p:nvPr>
        </p:nvSpPr>
        <p:spPr>
          <a:xfrm>
            <a:off x="1846053" y="365125"/>
            <a:ext cx="9507747" cy="1325563"/>
          </a:xfrm>
        </p:spPr>
        <p:txBody>
          <a:bodyPr/>
          <a:lstStyle/>
          <a:p>
            <a:r>
              <a:rPr lang="en-US" b="1" dirty="0"/>
              <a:t>Let’s look at some Great Leaders…</a:t>
            </a:r>
          </a:p>
        </p:txBody>
      </p:sp>
      <p:sp>
        <p:nvSpPr>
          <p:cNvPr id="3" name="Content Placeholder 2">
            <a:extLst>
              <a:ext uri="{FF2B5EF4-FFF2-40B4-BE49-F238E27FC236}">
                <a16:creationId xmlns:a16="http://schemas.microsoft.com/office/drawing/2014/main" id="{54EB5DBC-5764-A638-FD98-D3B2C9E3D7B5}"/>
              </a:ext>
            </a:extLst>
          </p:cNvPr>
          <p:cNvSpPr>
            <a:spLocks noGrp="1"/>
          </p:cNvSpPr>
          <p:nvPr>
            <p:ph idx="1"/>
          </p:nvPr>
        </p:nvSpPr>
        <p:spPr/>
        <p:txBody>
          <a:bodyPr>
            <a:normAutofit fontScale="92500" lnSpcReduction="20000"/>
          </a:bodyPr>
          <a:lstStyle/>
          <a:p>
            <a:r>
              <a:rPr lang="en-US" b="0" i="0" dirty="0">
                <a:solidFill>
                  <a:srgbClr val="4D5156"/>
                </a:solidFill>
                <a:effectLst/>
                <a:latin typeface="Roboto" panose="02000000000000000000" pitchFamily="2" charset="0"/>
              </a:rPr>
              <a:t>The greatest leader is not necessarily the one who does the greatest things. </a:t>
            </a:r>
            <a:r>
              <a:rPr lang="en-US" b="1" i="0" dirty="0">
                <a:solidFill>
                  <a:srgbClr val="5F6368"/>
                </a:solidFill>
                <a:effectLst/>
                <a:latin typeface="Roboto" panose="02000000000000000000" pitchFamily="2" charset="0"/>
              </a:rPr>
              <a:t>He is the one who gets the people to do the greatest things</a:t>
            </a:r>
            <a:r>
              <a:rPr lang="en-US" b="0" i="0" dirty="0">
                <a:solidFill>
                  <a:srgbClr val="4D5156"/>
                </a:solidFill>
                <a:effectLst/>
                <a:latin typeface="Roboto" panose="02000000000000000000" pitchFamily="2" charset="0"/>
              </a:rPr>
              <a:t>. -Ronald Reagan.</a:t>
            </a:r>
            <a:endParaRPr lang="en-US" dirty="0"/>
          </a:p>
          <a:p>
            <a:r>
              <a:rPr lang="en-US" dirty="0"/>
              <a:t>President Ronald Reagan is thought by many to have been a charismatic leader. </a:t>
            </a:r>
            <a:r>
              <a:rPr lang="en-US" b="0" i="0" dirty="0">
                <a:solidFill>
                  <a:srgbClr val="3A3532"/>
                </a:solidFill>
                <a:effectLst/>
                <a:latin typeface="proxima-nova"/>
              </a:rPr>
              <a:t>Charismatic leaders manage follower impressions by constantly demonstrating courage and conviction ( Yukl, 2010; </a:t>
            </a:r>
            <a:r>
              <a:rPr lang="en-US" b="0" i="0" dirty="0" err="1">
                <a:solidFill>
                  <a:srgbClr val="3A3532"/>
                </a:solidFill>
                <a:effectLst/>
                <a:latin typeface="proxima-nova"/>
              </a:rPr>
              <a:t>Fiol</a:t>
            </a:r>
            <a:r>
              <a:rPr lang="en-US" b="0" i="0" dirty="0">
                <a:solidFill>
                  <a:srgbClr val="3A3532"/>
                </a:solidFill>
                <a:effectLst/>
                <a:latin typeface="proxima-nova"/>
              </a:rPr>
              <a:t>, 1999) </a:t>
            </a:r>
          </a:p>
          <a:p>
            <a:r>
              <a:rPr lang="en-US" b="0" i="0" dirty="0">
                <a:solidFill>
                  <a:srgbClr val="3A3532"/>
                </a:solidFill>
                <a:effectLst/>
                <a:latin typeface="proxima-nova"/>
              </a:rPr>
              <a:t>Reagan was well known for demonstrating courage and conviction. He used his personal strength and conviction to impress his values on followers and persuade them that his vision was best for the nation.</a:t>
            </a:r>
          </a:p>
          <a:p>
            <a:r>
              <a:rPr lang="en-US" dirty="0"/>
              <a:t>“Surround yourself with the best people you can find, delegate authority, and </a:t>
            </a:r>
            <a:r>
              <a:rPr lang="en-US" dirty="0">
                <a:highlight>
                  <a:srgbClr val="FFFF00"/>
                </a:highlight>
              </a:rPr>
              <a:t>don’t interfere as long as the policy you’ve decided upon is being carried out</a:t>
            </a:r>
            <a:r>
              <a:rPr lang="en-US" dirty="0"/>
              <a:t>”  - Ronald Reagan</a:t>
            </a:r>
          </a:p>
        </p:txBody>
      </p:sp>
      <p:pic>
        <p:nvPicPr>
          <p:cNvPr id="4" name="Picture 3">
            <a:extLst>
              <a:ext uri="{FF2B5EF4-FFF2-40B4-BE49-F238E27FC236}">
                <a16:creationId xmlns:a16="http://schemas.microsoft.com/office/drawing/2014/main" id="{C263F9CD-4F3C-5FA3-71FA-8933C78D2A4B}"/>
              </a:ext>
            </a:extLst>
          </p:cNvPr>
          <p:cNvPicPr/>
          <p:nvPr/>
        </p:nvPicPr>
        <p:blipFill>
          <a:blip r:embed="rId2" cstate="print"/>
          <a:srcRect/>
          <a:stretch>
            <a:fillRect/>
          </a:stretch>
        </p:blipFill>
        <p:spPr bwMode="auto">
          <a:xfrm>
            <a:off x="9577729" y="5685387"/>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DB855748-3533-9E37-FF9A-E707CE56478E}"/>
              </a:ext>
            </a:extLst>
          </p:cNvPr>
          <p:cNvPicPr/>
          <p:nvPr/>
        </p:nvPicPr>
        <p:blipFill>
          <a:blip r:embed="rId3" cstate="print"/>
          <a:srcRect/>
          <a:stretch>
            <a:fillRect/>
          </a:stretch>
        </p:blipFill>
        <p:spPr bwMode="auto">
          <a:xfrm>
            <a:off x="10913703" y="5685388"/>
            <a:ext cx="1069975" cy="1138555"/>
          </a:xfrm>
          <a:prstGeom prst="rect">
            <a:avLst/>
          </a:prstGeom>
          <a:noFill/>
          <a:ln w="9525">
            <a:noFill/>
            <a:miter lim="800000"/>
            <a:headEnd/>
            <a:tailEnd/>
          </a:ln>
        </p:spPr>
      </p:pic>
    </p:spTree>
    <p:extLst>
      <p:ext uri="{BB962C8B-B14F-4D97-AF65-F5344CB8AC3E}">
        <p14:creationId xmlns:p14="http://schemas.microsoft.com/office/powerpoint/2010/main" val="2482507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slides.potx" id="{E8493412-85DD-4641-9E8A-937B29FD6AA2}" vid="{77E91E09-5010-404D-ADF4-B79FA46D72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DD01B8-816B-49B7-8C81-03AB51D87C54}">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a4f35948-e619-41b3-aa29-22878b09cfd2"/>
    <ds:schemaRef ds:uri="http://schemas.microsoft.com/office/infopath/2007/PartnerControls"/>
    <ds:schemaRef ds:uri="40262f94-9f35-4ac3-9a90-690165a166b7"/>
    <ds:schemaRef ds:uri="http://www.w3.org/XML/1998/namespace"/>
    <ds:schemaRef ds:uri="http://purl.org/dc/dcmitype/"/>
  </ds:schemaRefs>
</ds:datastoreItem>
</file>

<file path=customXml/itemProps2.xml><?xml version="1.0" encoding="utf-8"?>
<ds:datastoreItem xmlns:ds="http://schemas.openxmlformats.org/officeDocument/2006/customXml" ds:itemID="{6253D857-4181-4777-8893-6E45A690F9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024FD56-CE1B-42FC-9E83-BFBF160724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1293</TotalTime>
  <Words>2484</Words>
  <Application>Microsoft Office PowerPoint</Application>
  <PresentationFormat>Widescreen</PresentationFormat>
  <Paragraphs>206</Paragraphs>
  <Slides>32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Calibri</vt:lpstr>
      <vt:lpstr>Cambria</vt:lpstr>
      <vt:lpstr>le-monde-livre-std</vt:lpstr>
      <vt:lpstr>Open Sans</vt:lpstr>
      <vt:lpstr>proxima-nova</vt:lpstr>
      <vt:lpstr>Roboto</vt:lpstr>
      <vt:lpstr>Cloud skipper design template</vt:lpstr>
      <vt:lpstr>   AMERICAN LEGION RIDERS    </vt:lpstr>
      <vt:lpstr>    The Purpose of this Class</vt:lpstr>
      <vt:lpstr>  WHAT IS LEADERSHIP?</vt:lpstr>
      <vt:lpstr>LEADERSHIP DEFINED BY OTHERS</vt:lpstr>
      <vt:lpstr>Why is Leadership Important?</vt:lpstr>
      <vt:lpstr>Why is Leadership Important?</vt:lpstr>
      <vt:lpstr>        Qualities of Leaders</vt:lpstr>
      <vt:lpstr>Let’s look at some Great Leaders…</vt:lpstr>
      <vt:lpstr>Let’s look at some Great Leaders…</vt:lpstr>
      <vt:lpstr>Let’s look at some Great Leaders…</vt:lpstr>
      <vt:lpstr>Let’s look at some Great Leaders…</vt:lpstr>
      <vt:lpstr>      Leaders in Leadership</vt:lpstr>
      <vt:lpstr>Cheryl</vt:lpstr>
      <vt:lpstr>1st Lieutenant  Connor Johnson, USA</vt:lpstr>
      <vt:lpstr>1st Lieutenant  Connor Johnson, USA</vt:lpstr>
      <vt:lpstr>Leaders in The American Legion &amp; American Legion Riders</vt:lpstr>
      <vt:lpstr>               THE POST COMMANDER                               </vt:lpstr>
      <vt:lpstr> THE POST COMMANDER</vt:lpstr>
      <vt:lpstr>TYPES OF POST COMMANDERS</vt:lpstr>
      <vt:lpstr>TYPES OF POST COMMANDERS</vt:lpstr>
      <vt:lpstr>Structure of Florida ALR Leadership</vt:lpstr>
      <vt:lpstr>        DEPARTMENT CHAIR</vt:lpstr>
      <vt:lpstr>              AREA CHAIR</vt:lpstr>
      <vt:lpstr>            DISTRICT CHAIR  </vt:lpstr>
      <vt:lpstr>         CHAPTER DIRECTOR</vt:lpstr>
      <vt:lpstr>     CHAPTER DIRECTOR</vt:lpstr>
      <vt:lpstr>Let’s Review</vt:lpstr>
      <vt:lpstr>Let’s Review</vt:lpstr>
      <vt:lpstr>Let’s Review</vt:lpstr>
      <vt:lpstr>A SUCCESSFUL ORGANIZATION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Legion Riders      ALR General Meeting Protocol</dc:title>
  <dc:creator>Teresa Wineland</dc:creator>
  <cp:lastModifiedBy>Beverly Wooten</cp:lastModifiedBy>
  <cp:revision>121</cp:revision>
  <dcterms:created xsi:type="dcterms:W3CDTF">2017-01-19T02:01:10Z</dcterms:created>
  <dcterms:modified xsi:type="dcterms:W3CDTF">2024-01-19T21:29:30Z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y fmtid="{D5CDD505-2E9C-101B-9397-08002B2CF9AE}" pid="12" name="FATIntVersion">
    <vt:i4>15</vt:i4>
  </property>
  <property fmtid="{D5CDD505-2E9C-101B-9397-08002B2CF9AE}" pid="13" name="FILEGUID">
    <vt:lpwstr>5961593f-b4ad-4ec9-bfff-3dc315a1f74c</vt:lpwstr>
  </property>
  <property fmtid="{D5CDD505-2E9C-101B-9397-08002B2CF9AE}" pid="14" name="MODFILEGUID">
    <vt:lpwstr>c4be06ee-98b6-402b-818b-5cb7ae9feaff</vt:lpwstr>
  </property>
  <property fmtid="{D5CDD505-2E9C-101B-9397-08002B2CF9AE}" pid="15" name="FILEOWNER">
    <vt:lpwstr>Teresa Wineland</vt:lpwstr>
  </property>
  <property fmtid="{D5CDD505-2E9C-101B-9397-08002B2CF9AE}" pid="16" name="MODFILEOWNER">
    <vt:lpwstr>E50507</vt:lpwstr>
  </property>
  <property fmtid="{D5CDD505-2E9C-101B-9397-08002B2CF9AE}" pid="17" name="IPPCLASS">
    <vt:i4>1</vt:i4>
  </property>
  <property fmtid="{D5CDD505-2E9C-101B-9397-08002B2CF9AE}" pid="18" name="MODIPPCLASS">
    <vt:i4>1</vt:i4>
  </property>
  <property fmtid="{D5CDD505-2E9C-101B-9397-08002B2CF9AE}" pid="19" name="MACHINEID">
    <vt:lpwstr>TPSL302339</vt:lpwstr>
  </property>
  <property fmtid="{D5CDD505-2E9C-101B-9397-08002B2CF9AE}" pid="20" name="MODMACHINEID">
    <vt:lpwstr>TPSL-PC0H7BZ1</vt:lpwstr>
  </property>
  <property fmtid="{D5CDD505-2E9C-101B-9397-08002B2CF9AE}" pid="21" name="CURRENTCLASS">
    <vt:lpwstr>Classified - No Category</vt:lpwstr>
  </property>
  <property fmtid="{D5CDD505-2E9C-101B-9397-08002B2CF9AE}" pid="22" name="MSIP_Label_618cf4b8-afc8-4a2b-882d-e7a9617ab28d_Enabled">
    <vt:lpwstr>true</vt:lpwstr>
  </property>
  <property fmtid="{D5CDD505-2E9C-101B-9397-08002B2CF9AE}" pid="23" name="MSIP_Label_618cf4b8-afc8-4a2b-882d-e7a9617ab28d_SetDate">
    <vt:lpwstr>2023-01-28T20:31:39Z</vt:lpwstr>
  </property>
  <property fmtid="{D5CDD505-2E9C-101B-9397-08002B2CF9AE}" pid="24" name="MSIP_Label_618cf4b8-afc8-4a2b-882d-e7a9617ab28d_Method">
    <vt:lpwstr>Standard</vt:lpwstr>
  </property>
  <property fmtid="{D5CDD505-2E9C-101B-9397-08002B2CF9AE}" pid="25" name="MSIP_Label_618cf4b8-afc8-4a2b-882d-e7a9617ab28d_Name">
    <vt:lpwstr>618cf4b8-afc8-4a2b-882d-e7a9617ab28d</vt:lpwstr>
  </property>
  <property fmtid="{D5CDD505-2E9C-101B-9397-08002B2CF9AE}" pid="26" name="MSIP_Label_618cf4b8-afc8-4a2b-882d-e7a9617ab28d_SiteId">
    <vt:lpwstr>690a1cb7-2120-4eec-a75d-2354e32bbf6f</vt:lpwstr>
  </property>
  <property fmtid="{D5CDD505-2E9C-101B-9397-08002B2CF9AE}" pid="27" name="MSIP_Label_618cf4b8-afc8-4a2b-882d-e7a9617ab28d_ActionId">
    <vt:lpwstr>047ef24d-9091-4d75-8a54-84c3a1346704</vt:lpwstr>
  </property>
  <property fmtid="{D5CDD505-2E9C-101B-9397-08002B2CF9AE}" pid="28" name="MSIP_Label_618cf4b8-afc8-4a2b-882d-e7a9617ab28d_ContentBits">
    <vt:lpwstr>2</vt:lpwstr>
  </property>
</Properties>
</file>