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304" r:id="rId5"/>
    <p:sldId id="270" r:id="rId6"/>
    <p:sldId id="305" r:id="rId7"/>
    <p:sldId id="285" r:id="rId8"/>
    <p:sldId id="279" r:id="rId9"/>
    <p:sldId id="302" r:id="rId10"/>
    <p:sldId id="278" r:id="rId11"/>
    <p:sldId id="272" r:id="rId12"/>
    <p:sldId id="277" r:id="rId13"/>
    <p:sldId id="282" r:id="rId14"/>
    <p:sldId id="281" r:id="rId15"/>
    <p:sldId id="287" r:id="rId16"/>
    <p:sldId id="288" r:id="rId17"/>
    <p:sldId id="273" r:id="rId18"/>
    <p:sldId id="299" r:id="rId19"/>
    <p:sldId id="275" r:id="rId20"/>
    <p:sldId id="290" r:id="rId21"/>
    <p:sldId id="289" r:id="rId22"/>
    <p:sldId id="301" r:id="rId23"/>
    <p:sldId id="276" r:id="rId24"/>
    <p:sldId id="291" r:id="rId25"/>
    <p:sldId id="260" r:id="rId26"/>
    <p:sldId id="267" r:id="rId27"/>
    <p:sldId id="268" r:id="rId28"/>
    <p:sldId id="269" r:id="rId29"/>
    <p:sldId id="284" r:id="rId30"/>
    <p:sldId id="263" r:id="rId31"/>
    <p:sldId id="266" r:id="rId32"/>
    <p:sldId id="264" r:id="rId33"/>
    <p:sldId id="292" r:id="rId34"/>
    <p:sldId id="293" r:id="rId35"/>
    <p:sldId id="294" r:id="rId36"/>
    <p:sldId id="295" r:id="rId37"/>
    <p:sldId id="303" r:id="rId38"/>
    <p:sldId id="296" r:id="rId39"/>
    <p:sldId id="298"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3E85DF-C44B-47F3-AC9C-EF8FF9454046}">
          <p14:sldIdLst>
            <p14:sldId id="256"/>
            <p14:sldId id="258"/>
            <p14:sldId id="259"/>
            <p14:sldId id="304"/>
            <p14:sldId id="270"/>
            <p14:sldId id="305"/>
            <p14:sldId id="285"/>
            <p14:sldId id="279"/>
            <p14:sldId id="302"/>
            <p14:sldId id="278"/>
            <p14:sldId id="272"/>
            <p14:sldId id="277"/>
            <p14:sldId id="282"/>
            <p14:sldId id="281"/>
            <p14:sldId id="287"/>
            <p14:sldId id="288"/>
            <p14:sldId id="273"/>
            <p14:sldId id="299"/>
            <p14:sldId id="275"/>
            <p14:sldId id="290"/>
            <p14:sldId id="289"/>
            <p14:sldId id="301"/>
            <p14:sldId id="276"/>
          </p14:sldIdLst>
        </p14:section>
        <p14:section name="Untitled Section" id="{859FABF2-7E60-4C9B-BC7F-2A01AC8CF16C}">
          <p14:sldIdLst>
            <p14:sldId id="291"/>
            <p14:sldId id="260"/>
            <p14:sldId id="267"/>
            <p14:sldId id="268"/>
            <p14:sldId id="269"/>
            <p14:sldId id="284"/>
            <p14:sldId id="263"/>
            <p14:sldId id="266"/>
            <p14:sldId id="264"/>
            <p14:sldId id="292"/>
            <p14:sldId id="293"/>
            <p14:sldId id="294"/>
            <p14:sldId id="295"/>
            <p14:sldId id="303"/>
            <p14:sldId id="296"/>
            <p14:sldId id="298"/>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y Wooten" userId="bfe2ea633befc051" providerId="LiveId" clId="{F619730F-D5C9-43A5-9BFA-9C56EE0E40BD}"/>
    <pc:docChg chg="modSld">
      <pc:chgData name="Beverly Wooten" userId="bfe2ea633befc051" providerId="LiveId" clId="{F619730F-D5C9-43A5-9BFA-9C56EE0E40BD}" dt="2024-01-17T22:41:08.447" v="26" actId="14100"/>
      <pc:docMkLst>
        <pc:docMk/>
      </pc:docMkLst>
      <pc:sldChg chg="modSp mod">
        <pc:chgData name="Beverly Wooten" userId="bfe2ea633befc051" providerId="LiveId" clId="{F619730F-D5C9-43A5-9BFA-9C56EE0E40BD}" dt="2024-01-17T22:41:08.447" v="26" actId="14100"/>
        <pc:sldMkLst>
          <pc:docMk/>
          <pc:sldMk cId="3212675932" sldId="256"/>
        </pc:sldMkLst>
        <pc:spChg chg="mod">
          <ac:chgData name="Beverly Wooten" userId="bfe2ea633befc051" providerId="LiveId" clId="{F619730F-D5C9-43A5-9BFA-9C56EE0E40BD}" dt="2024-01-17T22:41:08.447" v="26" actId="14100"/>
          <ac:spMkLst>
            <pc:docMk/>
            <pc:sldMk cId="3212675932" sldId="256"/>
            <ac:spMk id="3" creationId="{B3405BE4-F0BB-6BA2-B4A9-3938C9319AD5}"/>
          </ac:spMkLst>
        </pc:spChg>
      </pc:sldChg>
    </pc:docChg>
  </pc:docChgLst>
</pc:chgInfo>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D9991-CF02-4D3E-A932-A0575896E4B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FE90072-B68B-4A41-864C-094A2E4FA81A}">
      <dgm:prSet custT="1"/>
      <dgm:spPr/>
      <dgm:t>
        <a:bodyPr/>
        <a:lstStyle/>
        <a:p>
          <a:r>
            <a:rPr lang="en-US" sz="2800" dirty="0">
              <a:solidFill>
                <a:schemeClr val="tx1"/>
              </a:solidFill>
            </a:rPr>
            <a:t>Fun Run or Overnight Fun Run</a:t>
          </a:r>
        </a:p>
      </dgm:t>
    </dgm:pt>
    <dgm:pt modelId="{6A4FF3FE-A208-4E42-A4D4-351DD1C981C1}" type="parTrans" cxnId="{041257C0-1738-47CC-8021-1D570576B888}">
      <dgm:prSet/>
      <dgm:spPr/>
      <dgm:t>
        <a:bodyPr/>
        <a:lstStyle/>
        <a:p>
          <a:endParaRPr lang="en-US"/>
        </a:p>
      </dgm:t>
    </dgm:pt>
    <dgm:pt modelId="{7BAF4617-D789-4A61-88A0-EA1DB45779E2}" type="sibTrans" cxnId="{041257C0-1738-47CC-8021-1D570576B888}">
      <dgm:prSet/>
      <dgm:spPr/>
      <dgm:t>
        <a:bodyPr/>
        <a:lstStyle/>
        <a:p>
          <a:endParaRPr lang="en-US"/>
        </a:p>
      </dgm:t>
    </dgm:pt>
    <dgm:pt modelId="{F61F9E0E-B5C7-4ED8-AD1C-B0E4F1C1F186}">
      <dgm:prSet custT="1"/>
      <dgm:spPr/>
      <dgm:t>
        <a:bodyPr/>
        <a:lstStyle/>
        <a:p>
          <a:r>
            <a:rPr lang="en-US" sz="2800" dirty="0">
              <a:solidFill>
                <a:schemeClr val="tx1"/>
              </a:solidFill>
            </a:rPr>
            <a:t>Small Charity Ride i.e. Poker/Dice Run etc. </a:t>
          </a:r>
        </a:p>
      </dgm:t>
    </dgm:pt>
    <dgm:pt modelId="{C174FBB7-8213-49A0-A1DA-46CD2BF197C9}" type="parTrans" cxnId="{A5A3114D-8F63-4300-8EE4-5461C04F2C2C}">
      <dgm:prSet/>
      <dgm:spPr/>
      <dgm:t>
        <a:bodyPr/>
        <a:lstStyle/>
        <a:p>
          <a:endParaRPr lang="en-US"/>
        </a:p>
      </dgm:t>
    </dgm:pt>
    <dgm:pt modelId="{176C3C86-8F73-48F1-A6D9-18DEADE00DD6}" type="sibTrans" cxnId="{A5A3114D-8F63-4300-8EE4-5461C04F2C2C}">
      <dgm:prSet/>
      <dgm:spPr/>
      <dgm:t>
        <a:bodyPr/>
        <a:lstStyle/>
        <a:p>
          <a:endParaRPr lang="en-US"/>
        </a:p>
      </dgm:t>
    </dgm:pt>
    <dgm:pt modelId="{6C6CA10A-D118-4BB0-93DF-C91EB2F58876}">
      <dgm:prSet custT="1"/>
      <dgm:spPr/>
      <dgm:t>
        <a:bodyPr/>
        <a:lstStyle/>
        <a:p>
          <a:r>
            <a:rPr lang="en-US" sz="2800" dirty="0">
              <a:solidFill>
                <a:schemeClr val="tx1"/>
              </a:solidFill>
            </a:rPr>
            <a:t>Large Charity Ride</a:t>
          </a:r>
        </a:p>
      </dgm:t>
    </dgm:pt>
    <dgm:pt modelId="{3F60037F-F49E-4531-AB27-C157C70ECC16}" type="parTrans" cxnId="{E8C9487E-EC10-4197-B34D-DE7A29494F9C}">
      <dgm:prSet/>
      <dgm:spPr/>
      <dgm:t>
        <a:bodyPr/>
        <a:lstStyle/>
        <a:p>
          <a:endParaRPr lang="en-US"/>
        </a:p>
      </dgm:t>
    </dgm:pt>
    <dgm:pt modelId="{E54F3E36-FB97-4995-B89D-11DBAF90C5AF}" type="sibTrans" cxnId="{E8C9487E-EC10-4197-B34D-DE7A29494F9C}">
      <dgm:prSet/>
      <dgm:spPr/>
      <dgm:t>
        <a:bodyPr/>
        <a:lstStyle/>
        <a:p>
          <a:endParaRPr lang="en-US"/>
        </a:p>
      </dgm:t>
    </dgm:pt>
    <dgm:pt modelId="{01C29023-EFEF-494D-B14C-2BBDCD4EF08E}">
      <dgm:prSet custT="1"/>
      <dgm:spPr/>
      <dgm:t>
        <a:bodyPr/>
        <a:lstStyle/>
        <a:p>
          <a:r>
            <a:rPr lang="en-US" sz="2800" dirty="0">
              <a:solidFill>
                <a:schemeClr val="tx1"/>
              </a:solidFill>
            </a:rPr>
            <a:t>Escort i.e. Funeral, Dignitary, etc.</a:t>
          </a:r>
        </a:p>
      </dgm:t>
    </dgm:pt>
    <dgm:pt modelId="{71A030CB-50BF-46BC-974F-4CBF98204EC7}" type="parTrans" cxnId="{F52098C8-18DC-430E-B2D6-C4C5C8980F22}">
      <dgm:prSet/>
      <dgm:spPr/>
      <dgm:t>
        <a:bodyPr/>
        <a:lstStyle/>
        <a:p>
          <a:endParaRPr lang="en-US"/>
        </a:p>
      </dgm:t>
    </dgm:pt>
    <dgm:pt modelId="{21D4056D-13EB-4D20-8441-EFBC327DAC19}" type="sibTrans" cxnId="{F52098C8-18DC-430E-B2D6-C4C5C8980F22}">
      <dgm:prSet/>
      <dgm:spPr/>
      <dgm:t>
        <a:bodyPr/>
        <a:lstStyle/>
        <a:p>
          <a:endParaRPr lang="en-US"/>
        </a:p>
      </dgm:t>
    </dgm:pt>
    <dgm:pt modelId="{F23C02BB-F3D9-46C1-857D-EE7B0FFC367D}">
      <dgm:prSet custT="1"/>
      <dgm:spPr/>
      <dgm:t>
        <a:bodyPr/>
        <a:lstStyle/>
        <a:p>
          <a:r>
            <a:rPr lang="en-US" sz="2800" dirty="0">
              <a:solidFill>
                <a:schemeClr val="tx1"/>
              </a:solidFill>
            </a:rPr>
            <a:t>LEO escorted Rides</a:t>
          </a:r>
        </a:p>
      </dgm:t>
    </dgm:pt>
    <dgm:pt modelId="{75E966A1-E7C2-4786-8AFD-20D55EAF6A86}" type="parTrans" cxnId="{0DC3A743-29C9-47BA-BCCF-5B2849231004}">
      <dgm:prSet/>
      <dgm:spPr/>
      <dgm:t>
        <a:bodyPr/>
        <a:lstStyle/>
        <a:p>
          <a:endParaRPr lang="en-US"/>
        </a:p>
      </dgm:t>
    </dgm:pt>
    <dgm:pt modelId="{3F3E4F0F-7A1C-4AC1-B881-6C2965AAE69F}" type="sibTrans" cxnId="{0DC3A743-29C9-47BA-BCCF-5B2849231004}">
      <dgm:prSet/>
      <dgm:spPr/>
      <dgm:t>
        <a:bodyPr/>
        <a:lstStyle/>
        <a:p>
          <a:endParaRPr lang="en-US"/>
        </a:p>
      </dgm:t>
    </dgm:pt>
    <dgm:pt modelId="{27FF6DB8-40D7-4F17-A197-C3FDF5044097}">
      <dgm:prSet custT="1"/>
      <dgm:spPr/>
      <dgm:t>
        <a:bodyPr/>
        <a:lstStyle/>
        <a:p>
          <a:r>
            <a:rPr lang="en-US" sz="2800" dirty="0">
              <a:solidFill>
                <a:schemeClr val="tx1"/>
              </a:solidFill>
            </a:rPr>
            <a:t>In house dinner, fundraiser, Party</a:t>
          </a:r>
        </a:p>
        <a:p>
          <a:endParaRPr lang="en-US" sz="1900" dirty="0"/>
        </a:p>
      </dgm:t>
    </dgm:pt>
    <dgm:pt modelId="{DC8327CA-FB5B-43D5-8186-69646DB5F2DC}" type="parTrans" cxnId="{A0953376-EF43-44BF-BED0-3290D40CCADC}">
      <dgm:prSet/>
      <dgm:spPr/>
      <dgm:t>
        <a:bodyPr/>
        <a:lstStyle/>
        <a:p>
          <a:endParaRPr lang="en-US"/>
        </a:p>
      </dgm:t>
    </dgm:pt>
    <dgm:pt modelId="{65D8EF41-FD9A-4ACA-94D6-98891D8BB4CD}" type="sibTrans" cxnId="{A0953376-EF43-44BF-BED0-3290D40CCADC}">
      <dgm:prSet/>
      <dgm:spPr/>
      <dgm:t>
        <a:bodyPr/>
        <a:lstStyle/>
        <a:p>
          <a:endParaRPr lang="en-US"/>
        </a:p>
      </dgm:t>
    </dgm:pt>
    <dgm:pt modelId="{C25E5B1A-B31C-43AD-990B-7F20B88728A0}" type="pres">
      <dgm:prSet presAssocID="{8CCD9991-CF02-4D3E-A932-A0575896E4B4}" presName="linear" presStyleCnt="0">
        <dgm:presLayoutVars>
          <dgm:animLvl val="lvl"/>
          <dgm:resizeHandles val="exact"/>
        </dgm:presLayoutVars>
      </dgm:prSet>
      <dgm:spPr/>
    </dgm:pt>
    <dgm:pt modelId="{1D5DAD3F-7968-43F7-BCBC-1B1ADF0943DE}" type="pres">
      <dgm:prSet presAssocID="{6FE90072-B68B-4A41-864C-094A2E4FA81A}" presName="parentText" presStyleLbl="node1" presStyleIdx="0" presStyleCnt="6">
        <dgm:presLayoutVars>
          <dgm:chMax val="0"/>
          <dgm:bulletEnabled val="1"/>
        </dgm:presLayoutVars>
      </dgm:prSet>
      <dgm:spPr/>
    </dgm:pt>
    <dgm:pt modelId="{BA1B9698-4977-46CE-93B3-18CA79B9A2C4}" type="pres">
      <dgm:prSet presAssocID="{7BAF4617-D789-4A61-88A0-EA1DB45779E2}" presName="spacer" presStyleCnt="0"/>
      <dgm:spPr/>
    </dgm:pt>
    <dgm:pt modelId="{7557780E-A158-485A-B0D4-6D0FE6FDC08E}" type="pres">
      <dgm:prSet presAssocID="{F61F9E0E-B5C7-4ED8-AD1C-B0E4F1C1F186}" presName="parentText" presStyleLbl="node1" presStyleIdx="1" presStyleCnt="6">
        <dgm:presLayoutVars>
          <dgm:chMax val="0"/>
          <dgm:bulletEnabled val="1"/>
        </dgm:presLayoutVars>
      </dgm:prSet>
      <dgm:spPr/>
    </dgm:pt>
    <dgm:pt modelId="{946406F3-356E-46C4-95A3-6AD15D1E5033}" type="pres">
      <dgm:prSet presAssocID="{176C3C86-8F73-48F1-A6D9-18DEADE00DD6}" presName="spacer" presStyleCnt="0"/>
      <dgm:spPr/>
    </dgm:pt>
    <dgm:pt modelId="{0D6DD1FB-715B-4A48-846A-79A2B4E4E31A}" type="pres">
      <dgm:prSet presAssocID="{6C6CA10A-D118-4BB0-93DF-C91EB2F58876}" presName="parentText" presStyleLbl="node1" presStyleIdx="2" presStyleCnt="6">
        <dgm:presLayoutVars>
          <dgm:chMax val="0"/>
          <dgm:bulletEnabled val="1"/>
        </dgm:presLayoutVars>
      </dgm:prSet>
      <dgm:spPr/>
    </dgm:pt>
    <dgm:pt modelId="{CEE3C020-EDBC-434C-92B7-CFA706B8D75C}" type="pres">
      <dgm:prSet presAssocID="{E54F3E36-FB97-4995-B89D-11DBAF90C5AF}" presName="spacer" presStyleCnt="0"/>
      <dgm:spPr/>
    </dgm:pt>
    <dgm:pt modelId="{53C11986-9E3A-427A-9A65-E3133316D564}" type="pres">
      <dgm:prSet presAssocID="{01C29023-EFEF-494D-B14C-2BBDCD4EF08E}" presName="parentText" presStyleLbl="node1" presStyleIdx="3" presStyleCnt="6">
        <dgm:presLayoutVars>
          <dgm:chMax val="0"/>
          <dgm:bulletEnabled val="1"/>
        </dgm:presLayoutVars>
      </dgm:prSet>
      <dgm:spPr/>
    </dgm:pt>
    <dgm:pt modelId="{C5B25F11-8400-40E8-B6D8-021B0CD58E54}" type="pres">
      <dgm:prSet presAssocID="{21D4056D-13EB-4D20-8441-EFBC327DAC19}" presName="spacer" presStyleCnt="0"/>
      <dgm:spPr/>
    </dgm:pt>
    <dgm:pt modelId="{A3A43C67-F17F-473F-9691-F99E6BF9294F}" type="pres">
      <dgm:prSet presAssocID="{F23C02BB-F3D9-46C1-857D-EE7B0FFC367D}" presName="parentText" presStyleLbl="node1" presStyleIdx="4" presStyleCnt="6">
        <dgm:presLayoutVars>
          <dgm:chMax val="0"/>
          <dgm:bulletEnabled val="1"/>
        </dgm:presLayoutVars>
      </dgm:prSet>
      <dgm:spPr/>
    </dgm:pt>
    <dgm:pt modelId="{F4D3DDDC-9574-450C-8505-A433C54EE243}" type="pres">
      <dgm:prSet presAssocID="{3F3E4F0F-7A1C-4AC1-B881-6C2965AAE69F}" presName="spacer" presStyleCnt="0"/>
      <dgm:spPr/>
    </dgm:pt>
    <dgm:pt modelId="{34DD8110-C822-419D-A48E-701A74468CF9}" type="pres">
      <dgm:prSet presAssocID="{27FF6DB8-40D7-4F17-A197-C3FDF5044097}" presName="parentText" presStyleLbl="node1" presStyleIdx="5" presStyleCnt="6">
        <dgm:presLayoutVars>
          <dgm:chMax val="0"/>
          <dgm:bulletEnabled val="1"/>
        </dgm:presLayoutVars>
      </dgm:prSet>
      <dgm:spPr/>
    </dgm:pt>
  </dgm:ptLst>
  <dgm:cxnLst>
    <dgm:cxn modelId="{146C9A14-457D-40B8-AFCA-C51256F1AF7F}" type="presOf" srcId="{F61F9E0E-B5C7-4ED8-AD1C-B0E4F1C1F186}" destId="{7557780E-A158-485A-B0D4-6D0FE6FDC08E}" srcOrd="0" destOrd="0" presId="urn:microsoft.com/office/officeart/2005/8/layout/vList2"/>
    <dgm:cxn modelId="{B1EEB11B-5C61-442C-BBBB-40A04CBE509C}" type="presOf" srcId="{F23C02BB-F3D9-46C1-857D-EE7B0FFC367D}" destId="{A3A43C67-F17F-473F-9691-F99E6BF9294F}" srcOrd="0" destOrd="0" presId="urn:microsoft.com/office/officeart/2005/8/layout/vList2"/>
    <dgm:cxn modelId="{0DC3A743-29C9-47BA-BCCF-5B2849231004}" srcId="{8CCD9991-CF02-4D3E-A932-A0575896E4B4}" destId="{F23C02BB-F3D9-46C1-857D-EE7B0FFC367D}" srcOrd="4" destOrd="0" parTransId="{75E966A1-E7C2-4786-8AFD-20D55EAF6A86}" sibTransId="{3F3E4F0F-7A1C-4AC1-B881-6C2965AAE69F}"/>
    <dgm:cxn modelId="{A5A3114D-8F63-4300-8EE4-5461C04F2C2C}" srcId="{8CCD9991-CF02-4D3E-A932-A0575896E4B4}" destId="{F61F9E0E-B5C7-4ED8-AD1C-B0E4F1C1F186}" srcOrd="1" destOrd="0" parTransId="{C174FBB7-8213-49A0-A1DA-46CD2BF197C9}" sibTransId="{176C3C86-8F73-48F1-A6D9-18DEADE00DD6}"/>
    <dgm:cxn modelId="{7B951652-2254-421E-BE69-8EB9C14640E8}" type="presOf" srcId="{6FE90072-B68B-4A41-864C-094A2E4FA81A}" destId="{1D5DAD3F-7968-43F7-BCBC-1B1ADF0943DE}" srcOrd="0" destOrd="0" presId="urn:microsoft.com/office/officeart/2005/8/layout/vList2"/>
    <dgm:cxn modelId="{056E8372-3DA2-435E-B6CC-474C66B42FE9}" type="presOf" srcId="{01C29023-EFEF-494D-B14C-2BBDCD4EF08E}" destId="{53C11986-9E3A-427A-9A65-E3133316D564}" srcOrd="0" destOrd="0" presId="urn:microsoft.com/office/officeart/2005/8/layout/vList2"/>
    <dgm:cxn modelId="{A0953376-EF43-44BF-BED0-3290D40CCADC}" srcId="{8CCD9991-CF02-4D3E-A932-A0575896E4B4}" destId="{27FF6DB8-40D7-4F17-A197-C3FDF5044097}" srcOrd="5" destOrd="0" parTransId="{DC8327CA-FB5B-43D5-8186-69646DB5F2DC}" sibTransId="{65D8EF41-FD9A-4ACA-94D6-98891D8BB4CD}"/>
    <dgm:cxn modelId="{E8C9487E-EC10-4197-B34D-DE7A29494F9C}" srcId="{8CCD9991-CF02-4D3E-A932-A0575896E4B4}" destId="{6C6CA10A-D118-4BB0-93DF-C91EB2F58876}" srcOrd="2" destOrd="0" parTransId="{3F60037F-F49E-4531-AB27-C157C70ECC16}" sibTransId="{E54F3E36-FB97-4995-B89D-11DBAF90C5AF}"/>
    <dgm:cxn modelId="{B863B092-E745-4D07-A4BA-AE8CBD5674EE}" type="presOf" srcId="{6C6CA10A-D118-4BB0-93DF-C91EB2F58876}" destId="{0D6DD1FB-715B-4A48-846A-79A2B4E4E31A}" srcOrd="0" destOrd="0" presId="urn:microsoft.com/office/officeart/2005/8/layout/vList2"/>
    <dgm:cxn modelId="{C40B6A97-9601-4AD8-B6DF-DB5DAA2A9D98}" type="presOf" srcId="{27FF6DB8-40D7-4F17-A197-C3FDF5044097}" destId="{34DD8110-C822-419D-A48E-701A74468CF9}" srcOrd="0" destOrd="0" presId="urn:microsoft.com/office/officeart/2005/8/layout/vList2"/>
    <dgm:cxn modelId="{041257C0-1738-47CC-8021-1D570576B888}" srcId="{8CCD9991-CF02-4D3E-A932-A0575896E4B4}" destId="{6FE90072-B68B-4A41-864C-094A2E4FA81A}" srcOrd="0" destOrd="0" parTransId="{6A4FF3FE-A208-4E42-A4D4-351DD1C981C1}" sibTransId="{7BAF4617-D789-4A61-88A0-EA1DB45779E2}"/>
    <dgm:cxn modelId="{8AF167C2-E8A3-4D6E-9808-ED6F95A4F655}" type="presOf" srcId="{8CCD9991-CF02-4D3E-A932-A0575896E4B4}" destId="{C25E5B1A-B31C-43AD-990B-7F20B88728A0}" srcOrd="0" destOrd="0" presId="urn:microsoft.com/office/officeart/2005/8/layout/vList2"/>
    <dgm:cxn modelId="{F52098C8-18DC-430E-B2D6-C4C5C8980F22}" srcId="{8CCD9991-CF02-4D3E-A932-A0575896E4B4}" destId="{01C29023-EFEF-494D-B14C-2BBDCD4EF08E}" srcOrd="3" destOrd="0" parTransId="{71A030CB-50BF-46BC-974F-4CBF98204EC7}" sibTransId="{21D4056D-13EB-4D20-8441-EFBC327DAC19}"/>
    <dgm:cxn modelId="{2C0C73E6-5A4A-446B-8879-FB34B4AB291A}" type="presParOf" srcId="{C25E5B1A-B31C-43AD-990B-7F20B88728A0}" destId="{1D5DAD3F-7968-43F7-BCBC-1B1ADF0943DE}" srcOrd="0" destOrd="0" presId="urn:microsoft.com/office/officeart/2005/8/layout/vList2"/>
    <dgm:cxn modelId="{01D51B54-DA38-45E4-BAE7-6B7308A0F099}" type="presParOf" srcId="{C25E5B1A-B31C-43AD-990B-7F20B88728A0}" destId="{BA1B9698-4977-46CE-93B3-18CA79B9A2C4}" srcOrd="1" destOrd="0" presId="urn:microsoft.com/office/officeart/2005/8/layout/vList2"/>
    <dgm:cxn modelId="{97DAEE2A-F524-41E4-A063-72DE6A4827B6}" type="presParOf" srcId="{C25E5B1A-B31C-43AD-990B-7F20B88728A0}" destId="{7557780E-A158-485A-B0D4-6D0FE6FDC08E}" srcOrd="2" destOrd="0" presId="urn:microsoft.com/office/officeart/2005/8/layout/vList2"/>
    <dgm:cxn modelId="{0643CDBC-B8EE-4EC6-8AC2-D6FE481D1F52}" type="presParOf" srcId="{C25E5B1A-B31C-43AD-990B-7F20B88728A0}" destId="{946406F3-356E-46C4-95A3-6AD15D1E5033}" srcOrd="3" destOrd="0" presId="urn:microsoft.com/office/officeart/2005/8/layout/vList2"/>
    <dgm:cxn modelId="{5EEA6C3B-8EEB-4B20-BEDE-7D45FD4B9C43}" type="presParOf" srcId="{C25E5B1A-B31C-43AD-990B-7F20B88728A0}" destId="{0D6DD1FB-715B-4A48-846A-79A2B4E4E31A}" srcOrd="4" destOrd="0" presId="urn:microsoft.com/office/officeart/2005/8/layout/vList2"/>
    <dgm:cxn modelId="{D3CDA082-B54C-4F4B-A08C-FAD50F89D51E}" type="presParOf" srcId="{C25E5B1A-B31C-43AD-990B-7F20B88728A0}" destId="{CEE3C020-EDBC-434C-92B7-CFA706B8D75C}" srcOrd="5" destOrd="0" presId="urn:microsoft.com/office/officeart/2005/8/layout/vList2"/>
    <dgm:cxn modelId="{2B722AA0-52B5-4D52-BEEE-173C72AB08A2}" type="presParOf" srcId="{C25E5B1A-B31C-43AD-990B-7F20B88728A0}" destId="{53C11986-9E3A-427A-9A65-E3133316D564}" srcOrd="6" destOrd="0" presId="urn:microsoft.com/office/officeart/2005/8/layout/vList2"/>
    <dgm:cxn modelId="{B689A5CF-A1B3-4CAD-93CA-44F0F155840F}" type="presParOf" srcId="{C25E5B1A-B31C-43AD-990B-7F20B88728A0}" destId="{C5B25F11-8400-40E8-B6D8-021B0CD58E54}" srcOrd="7" destOrd="0" presId="urn:microsoft.com/office/officeart/2005/8/layout/vList2"/>
    <dgm:cxn modelId="{965C200B-BCEA-4715-BC27-D91A474CFD04}" type="presParOf" srcId="{C25E5B1A-B31C-43AD-990B-7F20B88728A0}" destId="{A3A43C67-F17F-473F-9691-F99E6BF9294F}" srcOrd="8" destOrd="0" presId="urn:microsoft.com/office/officeart/2005/8/layout/vList2"/>
    <dgm:cxn modelId="{EAACDC6C-26FB-402C-A64F-A921F1E38288}" type="presParOf" srcId="{C25E5B1A-B31C-43AD-990B-7F20B88728A0}" destId="{F4D3DDDC-9574-450C-8505-A433C54EE243}" srcOrd="9" destOrd="0" presId="urn:microsoft.com/office/officeart/2005/8/layout/vList2"/>
    <dgm:cxn modelId="{AB408A3E-F6B8-4079-B4DD-D2D9ADBFC0D1}" type="presParOf" srcId="{C25E5B1A-B31C-43AD-990B-7F20B88728A0}" destId="{34DD8110-C822-419D-A48E-701A74468CF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42ECCC-61BC-469A-81C1-FA5D18CE4A72}"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F60F42FF-207B-45EA-989F-720D911981EB}">
      <dgm:prSet/>
      <dgm:spPr/>
      <dgm:t>
        <a:bodyPr/>
        <a:lstStyle/>
        <a:p>
          <a:r>
            <a:rPr lang="en-US" dirty="0"/>
            <a:t>Write</a:t>
          </a:r>
        </a:p>
      </dgm:t>
    </dgm:pt>
    <dgm:pt modelId="{95BC80EA-37AB-4A8F-AE91-395D4A425BF2}" type="parTrans" cxnId="{5DE9C12C-5000-47B6-97F2-DC4BB36105E0}">
      <dgm:prSet/>
      <dgm:spPr/>
      <dgm:t>
        <a:bodyPr/>
        <a:lstStyle/>
        <a:p>
          <a:endParaRPr lang="en-US"/>
        </a:p>
      </dgm:t>
    </dgm:pt>
    <dgm:pt modelId="{6E4E1861-3CEB-4348-8CC6-F32D3F26526A}" type="sibTrans" cxnId="{5DE9C12C-5000-47B6-97F2-DC4BB36105E0}">
      <dgm:prSet/>
      <dgm:spPr/>
      <dgm:t>
        <a:bodyPr/>
        <a:lstStyle/>
        <a:p>
          <a:endParaRPr lang="en-US"/>
        </a:p>
      </dgm:t>
    </dgm:pt>
    <dgm:pt modelId="{99F48882-DC3D-4AF4-9C86-9C470DB55435}">
      <dgm:prSet/>
      <dgm:spPr/>
      <dgm:t>
        <a:bodyPr/>
        <a:lstStyle/>
        <a:p>
          <a:r>
            <a:rPr lang="en-US" dirty="0"/>
            <a:t>Write a short story about the Event.</a:t>
          </a:r>
        </a:p>
      </dgm:t>
    </dgm:pt>
    <dgm:pt modelId="{0CADCA48-6988-4EFC-A302-B7BE72FC1315}" type="parTrans" cxnId="{CEBE8992-3369-4B7D-8D3C-C3F65F7FC04C}">
      <dgm:prSet/>
      <dgm:spPr/>
      <dgm:t>
        <a:bodyPr/>
        <a:lstStyle/>
        <a:p>
          <a:endParaRPr lang="en-US"/>
        </a:p>
      </dgm:t>
    </dgm:pt>
    <dgm:pt modelId="{F6921C74-178E-4588-B6A6-9FD21DADDE46}" type="sibTrans" cxnId="{CEBE8992-3369-4B7D-8D3C-C3F65F7FC04C}">
      <dgm:prSet/>
      <dgm:spPr/>
      <dgm:t>
        <a:bodyPr/>
        <a:lstStyle/>
        <a:p>
          <a:endParaRPr lang="en-US"/>
        </a:p>
      </dgm:t>
    </dgm:pt>
    <dgm:pt modelId="{8C678DF3-B572-4AA5-B6A2-0E791EB88240}">
      <dgm:prSet/>
      <dgm:spPr/>
      <dgm:t>
        <a:bodyPr/>
        <a:lstStyle/>
        <a:p>
          <a:r>
            <a:rPr lang="en-US" dirty="0"/>
            <a:t>Upload</a:t>
          </a:r>
        </a:p>
      </dgm:t>
    </dgm:pt>
    <dgm:pt modelId="{207D3527-99FF-4399-9227-4AC8E3BA7491}" type="parTrans" cxnId="{33681346-6E78-4A08-A813-E46224BCA137}">
      <dgm:prSet/>
      <dgm:spPr/>
      <dgm:t>
        <a:bodyPr/>
        <a:lstStyle/>
        <a:p>
          <a:endParaRPr lang="en-US"/>
        </a:p>
      </dgm:t>
    </dgm:pt>
    <dgm:pt modelId="{5F1A2664-64A4-496D-8038-65ABC36A835B}" type="sibTrans" cxnId="{33681346-6E78-4A08-A813-E46224BCA137}">
      <dgm:prSet/>
      <dgm:spPr/>
      <dgm:t>
        <a:bodyPr/>
        <a:lstStyle/>
        <a:p>
          <a:endParaRPr lang="en-US"/>
        </a:p>
      </dgm:t>
    </dgm:pt>
    <dgm:pt modelId="{C3EAC272-EBEB-4754-A3C7-DA37973DA8FC}">
      <dgm:prSet/>
      <dgm:spPr/>
      <dgm:t>
        <a:bodyPr/>
        <a:lstStyle/>
        <a:p>
          <a:r>
            <a:rPr lang="en-US" dirty="0"/>
            <a:t>Upload the pictures &amp; videos to an event album.</a:t>
          </a:r>
        </a:p>
      </dgm:t>
    </dgm:pt>
    <dgm:pt modelId="{7875BF18-359D-4C0F-A950-75A31304B987}" type="parTrans" cxnId="{6C84CD8E-060F-4B9D-B541-5C41A3B47C61}">
      <dgm:prSet/>
      <dgm:spPr/>
      <dgm:t>
        <a:bodyPr/>
        <a:lstStyle/>
        <a:p>
          <a:endParaRPr lang="en-US"/>
        </a:p>
      </dgm:t>
    </dgm:pt>
    <dgm:pt modelId="{C773F278-6DF4-4192-BC63-9E8AB97AB846}" type="sibTrans" cxnId="{6C84CD8E-060F-4B9D-B541-5C41A3B47C61}">
      <dgm:prSet/>
      <dgm:spPr/>
      <dgm:t>
        <a:bodyPr/>
        <a:lstStyle/>
        <a:p>
          <a:endParaRPr lang="en-US"/>
        </a:p>
      </dgm:t>
    </dgm:pt>
    <dgm:pt modelId="{27B04230-0800-4377-A61F-EC8A99F720DD}">
      <dgm:prSet/>
      <dgm:spPr/>
      <dgm:t>
        <a:bodyPr/>
        <a:lstStyle/>
        <a:p>
          <a:r>
            <a:rPr lang="en-US" dirty="0"/>
            <a:t>Create</a:t>
          </a:r>
        </a:p>
      </dgm:t>
    </dgm:pt>
    <dgm:pt modelId="{280A4C02-1EBA-4B5D-B0C1-43C66429094F}" type="parTrans" cxnId="{3282319A-E3A1-4D12-AFF0-188FFECF47C5}">
      <dgm:prSet/>
      <dgm:spPr/>
      <dgm:t>
        <a:bodyPr/>
        <a:lstStyle/>
        <a:p>
          <a:endParaRPr lang="en-US"/>
        </a:p>
      </dgm:t>
    </dgm:pt>
    <dgm:pt modelId="{AE5F1EAF-28A6-4052-86C4-34FD457D0838}" type="sibTrans" cxnId="{3282319A-E3A1-4D12-AFF0-188FFECF47C5}">
      <dgm:prSet/>
      <dgm:spPr/>
      <dgm:t>
        <a:bodyPr/>
        <a:lstStyle/>
        <a:p>
          <a:endParaRPr lang="en-US"/>
        </a:p>
      </dgm:t>
    </dgm:pt>
    <dgm:pt modelId="{0C4B3A29-A739-4AD0-A872-32ED471C3990}">
      <dgm:prSet/>
      <dgm:spPr/>
      <dgm:t>
        <a:bodyPr/>
        <a:lstStyle/>
        <a:p>
          <a:r>
            <a:rPr lang="en-US" dirty="0"/>
            <a:t>Create a story on Facebook, Instagram, YouTube,                           Twitter, Snapchat, etc.</a:t>
          </a:r>
        </a:p>
      </dgm:t>
    </dgm:pt>
    <dgm:pt modelId="{34F03288-9A54-47DD-868E-9496DF526446}" type="parTrans" cxnId="{611938DA-BA92-4170-847F-29AFAAAA9684}">
      <dgm:prSet/>
      <dgm:spPr/>
      <dgm:t>
        <a:bodyPr/>
        <a:lstStyle/>
        <a:p>
          <a:endParaRPr lang="en-US"/>
        </a:p>
      </dgm:t>
    </dgm:pt>
    <dgm:pt modelId="{EACC2E58-FE8D-4843-B775-56A4AD630A7D}" type="sibTrans" cxnId="{611938DA-BA92-4170-847F-29AFAAAA9684}">
      <dgm:prSet/>
      <dgm:spPr/>
      <dgm:t>
        <a:bodyPr/>
        <a:lstStyle/>
        <a:p>
          <a:endParaRPr lang="en-US"/>
        </a:p>
      </dgm:t>
    </dgm:pt>
    <dgm:pt modelId="{F47A5FF3-59A3-42C4-B087-7C2D40D13E79}">
      <dgm:prSet/>
      <dgm:spPr/>
      <dgm:t>
        <a:bodyPr/>
        <a:lstStyle/>
        <a:p>
          <a:r>
            <a:rPr lang="en-US" dirty="0"/>
            <a:t>Link</a:t>
          </a:r>
        </a:p>
      </dgm:t>
    </dgm:pt>
    <dgm:pt modelId="{BFCA2CDB-65C3-4A5E-8DBE-0480350C6349}" type="parTrans" cxnId="{0C55D8FB-A281-478B-93AE-AD9BAF8136FA}">
      <dgm:prSet/>
      <dgm:spPr/>
      <dgm:t>
        <a:bodyPr/>
        <a:lstStyle/>
        <a:p>
          <a:endParaRPr lang="en-US"/>
        </a:p>
      </dgm:t>
    </dgm:pt>
    <dgm:pt modelId="{67729C6B-9363-407F-BF5C-213DAA874549}" type="sibTrans" cxnId="{0C55D8FB-A281-478B-93AE-AD9BAF8136FA}">
      <dgm:prSet/>
      <dgm:spPr/>
      <dgm:t>
        <a:bodyPr/>
        <a:lstStyle/>
        <a:p>
          <a:endParaRPr lang="en-US"/>
        </a:p>
      </dgm:t>
    </dgm:pt>
    <dgm:pt modelId="{ECB904D1-B99B-4E9E-A4B4-04C5E24319F0}">
      <dgm:prSet/>
      <dgm:spPr/>
      <dgm:t>
        <a:bodyPr/>
        <a:lstStyle/>
        <a:p>
          <a:r>
            <a:rPr lang="en-US" dirty="0"/>
            <a:t>Link your event album to your story.</a:t>
          </a:r>
        </a:p>
      </dgm:t>
    </dgm:pt>
    <dgm:pt modelId="{0B5F7441-D8E3-498F-A767-A682AB059BF1}" type="parTrans" cxnId="{FA135148-D6FC-49DB-A051-E22F6F204877}">
      <dgm:prSet/>
      <dgm:spPr/>
      <dgm:t>
        <a:bodyPr/>
        <a:lstStyle/>
        <a:p>
          <a:endParaRPr lang="en-US"/>
        </a:p>
      </dgm:t>
    </dgm:pt>
    <dgm:pt modelId="{9BE2B2B1-A4D9-4D29-B083-F6B4EA8AFCA5}" type="sibTrans" cxnId="{FA135148-D6FC-49DB-A051-E22F6F204877}">
      <dgm:prSet/>
      <dgm:spPr/>
      <dgm:t>
        <a:bodyPr/>
        <a:lstStyle/>
        <a:p>
          <a:endParaRPr lang="en-US"/>
        </a:p>
      </dgm:t>
    </dgm:pt>
    <dgm:pt modelId="{96B97825-C91A-4ECA-A9F1-99DF4EEAC25D}" type="pres">
      <dgm:prSet presAssocID="{5942ECCC-61BC-469A-81C1-FA5D18CE4A72}" presName="Name0" presStyleCnt="0">
        <dgm:presLayoutVars>
          <dgm:dir/>
          <dgm:animLvl val="lvl"/>
          <dgm:resizeHandles val="exact"/>
        </dgm:presLayoutVars>
      </dgm:prSet>
      <dgm:spPr/>
    </dgm:pt>
    <dgm:pt modelId="{34A63543-3860-4F03-8059-DC0595019854}" type="pres">
      <dgm:prSet presAssocID="{F60F42FF-207B-45EA-989F-720D911981EB}" presName="composite" presStyleCnt="0"/>
      <dgm:spPr/>
    </dgm:pt>
    <dgm:pt modelId="{F098CAA5-B1B5-47B4-9C21-4580C8528E2E}" type="pres">
      <dgm:prSet presAssocID="{F60F42FF-207B-45EA-989F-720D911981EB}" presName="parTx" presStyleLbl="alignNode1" presStyleIdx="0" presStyleCnt="4">
        <dgm:presLayoutVars>
          <dgm:chMax val="0"/>
          <dgm:chPref val="0"/>
        </dgm:presLayoutVars>
      </dgm:prSet>
      <dgm:spPr/>
    </dgm:pt>
    <dgm:pt modelId="{FDFF9A0D-85F0-4A32-AC21-1614E4748534}" type="pres">
      <dgm:prSet presAssocID="{F60F42FF-207B-45EA-989F-720D911981EB}" presName="desTx" presStyleLbl="alignAccFollowNode1" presStyleIdx="0" presStyleCnt="4">
        <dgm:presLayoutVars/>
      </dgm:prSet>
      <dgm:spPr/>
    </dgm:pt>
    <dgm:pt modelId="{48E9CA20-A39D-492E-B725-FB0027B8C81D}" type="pres">
      <dgm:prSet presAssocID="{6E4E1861-3CEB-4348-8CC6-F32D3F26526A}" presName="space" presStyleCnt="0"/>
      <dgm:spPr/>
    </dgm:pt>
    <dgm:pt modelId="{BE822A1F-2388-4C9A-AB67-95391EE85E9F}" type="pres">
      <dgm:prSet presAssocID="{8C678DF3-B572-4AA5-B6A2-0E791EB88240}" presName="composite" presStyleCnt="0"/>
      <dgm:spPr/>
    </dgm:pt>
    <dgm:pt modelId="{6EA35DAE-A8E6-4F90-B4E3-A836B3FB2AB7}" type="pres">
      <dgm:prSet presAssocID="{8C678DF3-B572-4AA5-B6A2-0E791EB88240}" presName="parTx" presStyleLbl="alignNode1" presStyleIdx="1" presStyleCnt="4">
        <dgm:presLayoutVars>
          <dgm:chMax val="0"/>
          <dgm:chPref val="0"/>
        </dgm:presLayoutVars>
      </dgm:prSet>
      <dgm:spPr/>
    </dgm:pt>
    <dgm:pt modelId="{C4764198-518D-4DF1-A219-0693AAB77BE9}" type="pres">
      <dgm:prSet presAssocID="{8C678DF3-B572-4AA5-B6A2-0E791EB88240}" presName="desTx" presStyleLbl="alignAccFollowNode1" presStyleIdx="1" presStyleCnt="4">
        <dgm:presLayoutVars/>
      </dgm:prSet>
      <dgm:spPr/>
    </dgm:pt>
    <dgm:pt modelId="{1377C4F8-1B62-4F49-BB25-13CA538E3314}" type="pres">
      <dgm:prSet presAssocID="{5F1A2664-64A4-496D-8038-65ABC36A835B}" presName="space" presStyleCnt="0"/>
      <dgm:spPr/>
    </dgm:pt>
    <dgm:pt modelId="{65E9CDA2-A397-47E1-8A6D-8EDBF877FDE6}" type="pres">
      <dgm:prSet presAssocID="{27B04230-0800-4377-A61F-EC8A99F720DD}" presName="composite" presStyleCnt="0"/>
      <dgm:spPr/>
    </dgm:pt>
    <dgm:pt modelId="{B1AC4572-12CD-4E11-BF26-9FBDFF41F414}" type="pres">
      <dgm:prSet presAssocID="{27B04230-0800-4377-A61F-EC8A99F720DD}" presName="parTx" presStyleLbl="alignNode1" presStyleIdx="2" presStyleCnt="4">
        <dgm:presLayoutVars>
          <dgm:chMax val="0"/>
          <dgm:chPref val="0"/>
        </dgm:presLayoutVars>
      </dgm:prSet>
      <dgm:spPr/>
    </dgm:pt>
    <dgm:pt modelId="{06206052-475E-4139-BB47-55249869ECA9}" type="pres">
      <dgm:prSet presAssocID="{27B04230-0800-4377-A61F-EC8A99F720DD}" presName="desTx" presStyleLbl="alignAccFollowNode1" presStyleIdx="2" presStyleCnt="4">
        <dgm:presLayoutVars/>
      </dgm:prSet>
      <dgm:spPr/>
    </dgm:pt>
    <dgm:pt modelId="{86C3DAFA-3E81-4971-880C-7DC0B8C8B7EA}" type="pres">
      <dgm:prSet presAssocID="{AE5F1EAF-28A6-4052-86C4-34FD457D0838}" presName="space" presStyleCnt="0"/>
      <dgm:spPr/>
    </dgm:pt>
    <dgm:pt modelId="{57166478-2FC0-418C-ABF3-F5AEB003B40C}" type="pres">
      <dgm:prSet presAssocID="{F47A5FF3-59A3-42C4-B087-7C2D40D13E79}" presName="composite" presStyleCnt="0"/>
      <dgm:spPr/>
    </dgm:pt>
    <dgm:pt modelId="{EAEC629E-7B65-4B5C-AF2B-A6EE7E0AA579}" type="pres">
      <dgm:prSet presAssocID="{F47A5FF3-59A3-42C4-B087-7C2D40D13E79}" presName="parTx" presStyleLbl="alignNode1" presStyleIdx="3" presStyleCnt="4">
        <dgm:presLayoutVars>
          <dgm:chMax val="0"/>
          <dgm:chPref val="0"/>
        </dgm:presLayoutVars>
      </dgm:prSet>
      <dgm:spPr/>
    </dgm:pt>
    <dgm:pt modelId="{3135BEC7-03E9-4593-B919-4029A1E703D5}" type="pres">
      <dgm:prSet presAssocID="{F47A5FF3-59A3-42C4-B087-7C2D40D13E79}" presName="desTx" presStyleLbl="alignAccFollowNode1" presStyleIdx="3" presStyleCnt="4">
        <dgm:presLayoutVars/>
      </dgm:prSet>
      <dgm:spPr/>
    </dgm:pt>
  </dgm:ptLst>
  <dgm:cxnLst>
    <dgm:cxn modelId="{1CF5BE03-FFE0-43AF-9A4A-032940403366}" type="presOf" srcId="{27B04230-0800-4377-A61F-EC8A99F720DD}" destId="{B1AC4572-12CD-4E11-BF26-9FBDFF41F414}" srcOrd="0" destOrd="0" presId="urn:microsoft.com/office/officeart/2016/7/layout/ChevronBlockProcess"/>
    <dgm:cxn modelId="{936ABF0A-B6A0-4E26-AD8B-5A57253246AB}" type="presOf" srcId="{C3EAC272-EBEB-4754-A3C7-DA37973DA8FC}" destId="{C4764198-518D-4DF1-A219-0693AAB77BE9}" srcOrd="0" destOrd="0" presId="urn:microsoft.com/office/officeart/2016/7/layout/ChevronBlockProcess"/>
    <dgm:cxn modelId="{431FE51E-EB87-458A-8C51-ECD724756F9D}" type="presOf" srcId="{0C4B3A29-A739-4AD0-A872-32ED471C3990}" destId="{06206052-475E-4139-BB47-55249869ECA9}" srcOrd="0" destOrd="0" presId="urn:microsoft.com/office/officeart/2016/7/layout/ChevronBlockProcess"/>
    <dgm:cxn modelId="{5DE9C12C-5000-47B6-97F2-DC4BB36105E0}" srcId="{5942ECCC-61BC-469A-81C1-FA5D18CE4A72}" destId="{F60F42FF-207B-45EA-989F-720D911981EB}" srcOrd="0" destOrd="0" parTransId="{95BC80EA-37AB-4A8F-AE91-395D4A425BF2}" sibTransId="{6E4E1861-3CEB-4348-8CC6-F32D3F26526A}"/>
    <dgm:cxn modelId="{0D835161-1948-4084-992B-8551D7BB1416}" type="presOf" srcId="{5942ECCC-61BC-469A-81C1-FA5D18CE4A72}" destId="{96B97825-C91A-4ECA-A9F1-99DF4EEAC25D}" srcOrd="0" destOrd="0" presId="urn:microsoft.com/office/officeart/2016/7/layout/ChevronBlockProcess"/>
    <dgm:cxn modelId="{33681346-6E78-4A08-A813-E46224BCA137}" srcId="{5942ECCC-61BC-469A-81C1-FA5D18CE4A72}" destId="{8C678DF3-B572-4AA5-B6A2-0E791EB88240}" srcOrd="1" destOrd="0" parTransId="{207D3527-99FF-4399-9227-4AC8E3BA7491}" sibTransId="{5F1A2664-64A4-496D-8038-65ABC36A835B}"/>
    <dgm:cxn modelId="{7EE81B68-8194-438E-9806-B3D3433FFAC3}" type="presOf" srcId="{F47A5FF3-59A3-42C4-B087-7C2D40D13E79}" destId="{EAEC629E-7B65-4B5C-AF2B-A6EE7E0AA579}" srcOrd="0" destOrd="0" presId="urn:microsoft.com/office/officeart/2016/7/layout/ChevronBlockProcess"/>
    <dgm:cxn modelId="{FA135148-D6FC-49DB-A051-E22F6F204877}" srcId="{F47A5FF3-59A3-42C4-B087-7C2D40D13E79}" destId="{ECB904D1-B99B-4E9E-A4B4-04C5E24319F0}" srcOrd="0" destOrd="0" parTransId="{0B5F7441-D8E3-498F-A767-A682AB059BF1}" sibTransId="{9BE2B2B1-A4D9-4D29-B083-F6B4EA8AFCA5}"/>
    <dgm:cxn modelId="{6C84CD8E-060F-4B9D-B541-5C41A3B47C61}" srcId="{8C678DF3-B572-4AA5-B6A2-0E791EB88240}" destId="{C3EAC272-EBEB-4754-A3C7-DA37973DA8FC}" srcOrd="0" destOrd="0" parTransId="{7875BF18-359D-4C0F-A950-75A31304B987}" sibTransId="{C773F278-6DF4-4192-BC63-9E8AB97AB846}"/>
    <dgm:cxn modelId="{CEBE8992-3369-4B7D-8D3C-C3F65F7FC04C}" srcId="{F60F42FF-207B-45EA-989F-720D911981EB}" destId="{99F48882-DC3D-4AF4-9C86-9C470DB55435}" srcOrd="0" destOrd="0" parTransId="{0CADCA48-6988-4EFC-A302-B7BE72FC1315}" sibTransId="{F6921C74-178E-4588-B6A6-9FD21DADDE46}"/>
    <dgm:cxn modelId="{D84E3E95-9A92-42FB-8509-F2D550EE5ED0}" type="presOf" srcId="{8C678DF3-B572-4AA5-B6A2-0E791EB88240}" destId="{6EA35DAE-A8E6-4F90-B4E3-A836B3FB2AB7}" srcOrd="0" destOrd="0" presId="urn:microsoft.com/office/officeart/2016/7/layout/ChevronBlockProcess"/>
    <dgm:cxn modelId="{3282319A-E3A1-4D12-AFF0-188FFECF47C5}" srcId="{5942ECCC-61BC-469A-81C1-FA5D18CE4A72}" destId="{27B04230-0800-4377-A61F-EC8A99F720DD}" srcOrd="2" destOrd="0" parTransId="{280A4C02-1EBA-4B5D-B0C1-43C66429094F}" sibTransId="{AE5F1EAF-28A6-4052-86C4-34FD457D0838}"/>
    <dgm:cxn modelId="{0E5F34C2-36AB-4A22-9805-36B45342F112}" type="presOf" srcId="{ECB904D1-B99B-4E9E-A4B4-04C5E24319F0}" destId="{3135BEC7-03E9-4593-B919-4029A1E703D5}" srcOrd="0" destOrd="0" presId="urn:microsoft.com/office/officeart/2016/7/layout/ChevronBlockProcess"/>
    <dgm:cxn modelId="{F42330D7-43CA-40B4-9387-3EFA0E6D8577}" type="presOf" srcId="{F60F42FF-207B-45EA-989F-720D911981EB}" destId="{F098CAA5-B1B5-47B4-9C21-4580C8528E2E}" srcOrd="0" destOrd="0" presId="urn:microsoft.com/office/officeart/2016/7/layout/ChevronBlockProcess"/>
    <dgm:cxn modelId="{611938DA-BA92-4170-847F-29AFAAAA9684}" srcId="{27B04230-0800-4377-A61F-EC8A99F720DD}" destId="{0C4B3A29-A739-4AD0-A872-32ED471C3990}" srcOrd="0" destOrd="0" parTransId="{34F03288-9A54-47DD-868E-9496DF526446}" sibTransId="{EACC2E58-FE8D-4843-B775-56A4AD630A7D}"/>
    <dgm:cxn modelId="{EBED03DB-AD0E-4ABF-B208-981842B2530E}" type="presOf" srcId="{99F48882-DC3D-4AF4-9C86-9C470DB55435}" destId="{FDFF9A0D-85F0-4A32-AC21-1614E4748534}" srcOrd="0" destOrd="0" presId="urn:microsoft.com/office/officeart/2016/7/layout/ChevronBlockProcess"/>
    <dgm:cxn modelId="{0C55D8FB-A281-478B-93AE-AD9BAF8136FA}" srcId="{5942ECCC-61BC-469A-81C1-FA5D18CE4A72}" destId="{F47A5FF3-59A3-42C4-B087-7C2D40D13E79}" srcOrd="3" destOrd="0" parTransId="{BFCA2CDB-65C3-4A5E-8DBE-0480350C6349}" sibTransId="{67729C6B-9363-407F-BF5C-213DAA874549}"/>
    <dgm:cxn modelId="{5D96046C-51DA-4ED8-9F0C-7FA792991E86}" type="presParOf" srcId="{96B97825-C91A-4ECA-A9F1-99DF4EEAC25D}" destId="{34A63543-3860-4F03-8059-DC0595019854}" srcOrd="0" destOrd="0" presId="urn:microsoft.com/office/officeart/2016/7/layout/ChevronBlockProcess"/>
    <dgm:cxn modelId="{BA492179-FD8F-4FB3-9258-D57863EFB0DD}" type="presParOf" srcId="{34A63543-3860-4F03-8059-DC0595019854}" destId="{F098CAA5-B1B5-47B4-9C21-4580C8528E2E}" srcOrd="0" destOrd="0" presId="urn:microsoft.com/office/officeart/2016/7/layout/ChevronBlockProcess"/>
    <dgm:cxn modelId="{EE3BC337-B932-4372-AEAA-74348EA90D0A}" type="presParOf" srcId="{34A63543-3860-4F03-8059-DC0595019854}" destId="{FDFF9A0D-85F0-4A32-AC21-1614E4748534}" srcOrd="1" destOrd="0" presId="urn:microsoft.com/office/officeart/2016/7/layout/ChevronBlockProcess"/>
    <dgm:cxn modelId="{FEA106A2-CDFB-4895-B6B5-95902E84B73B}" type="presParOf" srcId="{96B97825-C91A-4ECA-A9F1-99DF4EEAC25D}" destId="{48E9CA20-A39D-492E-B725-FB0027B8C81D}" srcOrd="1" destOrd="0" presId="urn:microsoft.com/office/officeart/2016/7/layout/ChevronBlockProcess"/>
    <dgm:cxn modelId="{FE5AFA1B-167A-4C2F-B5A7-43E5EEC18833}" type="presParOf" srcId="{96B97825-C91A-4ECA-A9F1-99DF4EEAC25D}" destId="{BE822A1F-2388-4C9A-AB67-95391EE85E9F}" srcOrd="2" destOrd="0" presId="urn:microsoft.com/office/officeart/2016/7/layout/ChevronBlockProcess"/>
    <dgm:cxn modelId="{C8A85AF8-569B-45DC-A665-E42FCF9F3C03}" type="presParOf" srcId="{BE822A1F-2388-4C9A-AB67-95391EE85E9F}" destId="{6EA35DAE-A8E6-4F90-B4E3-A836B3FB2AB7}" srcOrd="0" destOrd="0" presId="urn:microsoft.com/office/officeart/2016/7/layout/ChevronBlockProcess"/>
    <dgm:cxn modelId="{74680D2C-7597-407A-8FCD-37849E723E64}" type="presParOf" srcId="{BE822A1F-2388-4C9A-AB67-95391EE85E9F}" destId="{C4764198-518D-4DF1-A219-0693AAB77BE9}" srcOrd="1" destOrd="0" presId="urn:microsoft.com/office/officeart/2016/7/layout/ChevronBlockProcess"/>
    <dgm:cxn modelId="{432CF941-7F84-486B-85F2-62B16314556A}" type="presParOf" srcId="{96B97825-C91A-4ECA-A9F1-99DF4EEAC25D}" destId="{1377C4F8-1B62-4F49-BB25-13CA538E3314}" srcOrd="3" destOrd="0" presId="urn:microsoft.com/office/officeart/2016/7/layout/ChevronBlockProcess"/>
    <dgm:cxn modelId="{0037A7B4-4228-40ED-BD63-FA562B5C75AD}" type="presParOf" srcId="{96B97825-C91A-4ECA-A9F1-99DF4EEAC25D}" destId="{65E9CDA2-A397-47E1-8A6D-8EDBF877FDE6}" srcOrd="4" destOrd="0" presId="urn:microsoft.com/office/officeart/2016/7/layout/ChevronBlockProcess"/>
    <dgm:cxn modelId="{65BA3C39-EE5D-4AEB-BFAF-D64DC2EEA08D}" type="presParOf" srcId="{65E9CDA2-A397-47E1-8A6D-8EDBF877FDE6}" destId="{B1AC4572-12CD-4E11-BF26-9FBDFF41F414}" srcOrd="0" destOrd="0" presId="urn:microsoft.com/office/officeart/2016/7/layout/ChevronBlockProcess"/>
    <dgm:cxn modelId="{373AE4F8-9B6B-4163-9A90-5C1046CDA7AD}" type="presParOf" srcId="{65E9CDA2-A397-47E1-8A6D-8EDBF877FDE6}" destId="{06206052-475E-4139-BB47-55249869ECA9}" srcOrd="1" destOrd="0" presId="urn:microsoft.com/office/officeart/2016/7/layout/ChevronBlockProcess"/>
    <dgm:cxn modelId="{B8AA4B18-96A3-49C9-9EF8-D55F155533D9}" type="presParOf" srcId="{96B97825-C91A-4ECA-A9F1-99DF4EEAC25D}" destId="{86C3DAFA-3E81-4971-880C-7DC0B8C8B7EA}" srcOrd="5" destOrd="0" presId="urn:microsoft.com/office/officeart/2016/7/layout/ChevronBlockProcess"/>
    <dgm:cxn modelId="{EEF37496-4D6E-400D-A3AE-DFE4BE9BD9EB}" type="presParOf" srcId="{96B97825-C91A-4ECA-A9F1-99DF4EEAC25D}" destId="{57166478-2FC0-418C-ABF3-F5AEB003B40C}" srcOrd="6" destOrd="0" presId="urn:microsoft.com/office/officeart/2016/7/layout/ChevronBlockProcess"/>
    <dgm:cxn modelId="{6715EBA5-96CF-421B-A876-1EAB71A9B622}" type="presParOf" srcId="{57166478-2FC0-418C-ABF3-F5AEB003B40C}" destId="{EAEC629E-7B65-4B5C-AF2B-A6EE7E0AA579}" srcOrd="0" destOrd="0" presId="urn:microsoft.com/office/officeart/2016/7/layout/ChevronBlockProcess"/>
    <dgm:cxn modelId="{BCEE9DC1-FB5D-47E4-9AEA-EBEC6D3E430B}" type="presParOf" srcId="{57166478-2FC0-418C-ABF3-F5AEB003B40C}" destId="{3135BEC7-03E9-4593-B919-4029A1E703D5}"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B4E2DE-EA51-4962-8DBD-B2CD163B7FDF}"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EF00BE21-984A-4D0A-BBF6-D1DC22208EB3}">
      <dgm:prSet/>
      <dgm:spPr/>
      <dgm:t>
        <a:bodyPr/>
        <a:lstStyle/>
        <a:p>
          <a:r>
            <a:rPr lang="en-US" dirty="0"/>
            <a:t>This will sound elementary but write everything down.</a:t>
          </a:r>
        </a:p>
      </dgm:t>
    </dgm:pt>
    <dgm:pt modelId="{80210B5B-7381-42EE-8AEA-37C2CDF659E0}" type="parTrans" cxnId="{26DD535A-3B3D-42E0-BF0C-892AE8A485DC}">
      <dgm:prSet/>
      <dgm:spPr/>
      <dgm:t>
        <a:bodyPr/>
        <a:lstStyle/>
        <a:p>
          <a:endParaRPr lang="en-US"/>
        </a:p>
      </dgm:t>
    </dgm:pt>
    <dgm:pt modelId="{D37183BF-9420-46EC-A1D4-B0BDA1B90605}" type="sibTrans" cxnId="{26DD535A-3B3D-42E0-BF0C-892AE8A485DC}">
      <dgm:prSet/>
      <dgm:spPr/>
      <dgm:t>
        <a:bodyPr/>
        <a:lstStyle/>
        <a:p>
          <a:endParaRPr lang="en-US" dirty="0"/>
        </a:p>
      </dgm:t>
    </dgm:pt>
    <dgm:pt modelId="{85A48ADE-5B96-4DEC-B915-FB96EC330FFF}">
      <dgm:prSet/>
      <dgm:spPr/>
      <dgm:t>
        <a:bodyPr/>
        <a:lstStyle/>
        <a:p>
          <a:r>
            <a:rPr lang="en-US" dirty="0"/>
            <a:t>Contacts, Phone Numbers, Email addresses, Quantities, Cost, Everything!</a:t>
          </a:r>
        </a:p>
      </dgm:t>
    </dgm:pt>
    <dgm:pt modelId="{33CB638B-9C6A-4A87-AF1C-AACE9C179F91}" type="parTrans" cxnId="{64258D0E-4B3D-4BA3-93D3-ABD79342E18E}">
      <dgm:prSet/>
      <dgm:spPr/>
      <dgm:t>
        <a:bodyPr/>
        <a:lstStyle/>
        <a:p>
          <a:endParaRPr lang="en-US"/>
        </a:p>
      </dgm:t>
    </dgm:pt>
    <dgm:pt modelId="{8A162B43-E314-41C3-99A7-8451CCE7D1C4}" type="sibTrans" cxnId="{64258D0E-4B3D-4BA3-93D3-ABD79342E18E}">
      <dgm:prSet/>
      <dgm:spPr/>
      <dgm:t>
        <a:bodyPr/>
        <a:lstStyle/>
        <a:p>
          <a:endParaRPr lang="en-US" dirty="0"/>
        </a:p>
      </dgm:t>
    </dgm:pt>
    <dgm:pt modelId="{7B6A5C81-D3AC-4D7C-9286-5685428B0DD9}">
      <dgm:prSet/>
      <dgm:spPr/>
      <dgm:t>
        <a:bodyPr/>
        <a:lstStyle/>
        <a:p>
          <a:r>
            <a:rPr lang="en-US" dirty="0"/>
            <a:t>Have a post event debrief, list what went right, what went wrong,</a:t>
          </a:r>
        </a:p>
      </dgm:t>
    </dgm:pt>
    <dgm:pt modelId="{A5661D03-417A-401B-BE24-FA6FB1836837}" type="parTrans" cxnId="{F33E3D92-9A10-4A0C-8DA4-E39284105050}">
      <dgm:prSet/>
      <dgm:spPr/>
      <dgm:t>
        <a:bodyPr/>
        <a:lstStyle/>
        <a:p>
          <a:endParaRPr lang="en-US"/>
        </a:p>
      </dgm:t>
    </dgm:pt>
    <dgm:pt modelId="{145294D3-9CF4-4A7C-B638-837DF7B8B803}" type="sibTrans" cxnId="{F33E3D92-9A10-4A0C-8DA4-E39284105050}">
      <dgm:prSet/>
      <dgm:spPr/>
      <dgm:t>
        <a:bodyPr/>
        <a:lstStyle/>
        <a:p>
          <a:endParaRPr lang="en-US" dirty="0"/>
        </a:p>
      </dgm:t>
    </dgm:pt>
    <dgm:pt modelId="{4E6B8186-A4DD-45B4-942C-3ED6F965A528}">
      <dgm:prSet/>
      <dgm:spPr/>
      <dgm:t>
        <a:bodyPr/>
        <a:lstStyle/>
        <a:p>
          <a:r>
            <a:rPr lang="en-US" dirty="0"/>
            <a:t>What you want to change next time, etc.</a:t>
          </a:r>
        </a:p>
      </dgm:t>
    </dgm:pt>
    <dgm:pt modelId="{282C5DF6-85D7-45F1-AF0B-DBA773A90AED}" type="parTrans" cxnId="{75A99D86-7083-48FA-85D0-44DC278F9394}">
      <dgm:prSet/>
      <dgm:spPr/>
      <dgm:t>
        <a:bodyPr/>
        <a:lstStyle/>
        <a:p>
          <a:endParaRPr lang="en-US"/>
        </a:p>
      </dgm:t>
    </dgm:pt>
    <dgm:pt modelId="{B263D6CB-8208-47D2-8C9C-32BB5B4992E0}" type="sibTrans" cxnId="{75A99D86-7083-48FA-85D0-44DC278F9394}">
      <dgm:prSet/>
      <dgm:spPr/>
      <dgm:t>
        <a:bodyPr/>
        <a:lstStyle/>
        <a:p>
          <a:endParaRPr lang="en-US" dirty="0"/>
        </a:p>
      </dgm:t>
    </dgm:pt>
    <dgm:pt modelId="{1454CF74-F7CB-414E-B24F-386780023C6E}">
      <dgm:prSet/>
      <dgm:spPr/>
      <dgm:t>
        <a:bodyPr/>
        <a:lstStyle/>
        <a:p>
          <a:r>
            <a:rPr lang="en-US" dirty="0"/>
            <a:t>Start planning your next years event as soon as your debrief is over</a:t>
          </a:r>
        </a:p>
      </dgm:t>
    </dgm:pt>
    <dgm:pt modelId="{C514C1DE-C71B-49EE-AF85-B0FCA8E1357B}" type="parTrans" cxnId="{AD48D18A-0060-4A54-B9F4-5B3014EAE87F}">
      <dgm:prSet/>
      <dgm:spPr/>
      <dgm:t>
        <a:bodyPr/>
        <a:lstStyle/>
        <a:p>
          <a:endParaRPr lang="en-US"/>
        </a:p>
      </dgm:t>
    </dgm:pt>
    <dgm:pt modelId="{82977DEF-2EF5-420D-A6FC-248B06C9A6E0}" type="sibTrans" cxnId="{AD48D18A-0060-4A54-B9F4-5B3014EAE87F}">
      <dgm:prSet/>
      <dgm:spPr/>
      <dgm:t>
        <a:bodyPr/>
        <a:lstStyle/>
        <a:p>
          <a:endParaRPr lang="en-US"/>
        </a:p>
      </dgm:t>
    </dgm:pt>
    <dgm:pt modelId="{B445CCD8-30AF-4926-900E-EAC1D26FAC12}" type="pres">
      <dgm:prSet presAssocID="{46B4E2DE-EA51-4962-8DBD-B2CD163B7FDF}" presName="Name0" presStyleCnt="0">
        <dgm:presLayoutVars>
          <dgm:dir/>
          <dgm:resizeHandles val="exact"/>
        </dgm:presLayoutVars>
      </dgm:prSet>
      <dgm:spPr/>
    </dgm:pt>
    <dgm:pt modelId="{0B58E01C-0D8E-42D7-9D32-BBD4B2D74F63}" type="pres">
      <dgm:prSet presAssocID="{EF00BE21-984A-4D0A-BBF6-D1DC22208EB3}" presName="node" presStyleLbl="node1" presStyleIdx="0" presStyleCnt="5">
        <dgm:presLayoutVars>
          <dgm:bulletEnabled val="1"/>
        </dgm:presLayoutVars>
      </dgm:prSet>
      <dgm:spPr/>
    </dgm:pt>
    <dgm:pt modelId="{6FC2A87A-C3DA-4DFF-B25E-1D6F33542123}" type="pres">
      <dgm:prSet presAssocID="{D37183BF-9420-46EC-A1D4-B0BDA1B90605}" presName="sibTrans" presStyleLbl="sibTrans2D1" presStyleIdx="0" presStyleCnt="4"/>
      <dgm:spPr/>
    </dgm:pt>
    <dgm:pt modelId="{5703F781-FC50-4C85-9CE5-A8BAF704661C}" type="pres">
      <dgm:prSet presAssocID="{D37183BF-9420-46EC-A1D4-B0BDA1B90605}" presName="connectorText" presStyleLbl="sibTrans2D1" presStyleIdx="0" presStyleCnt="4"/>
      <dgm:spPr/>
    </dgm:pt>
    <dgm:pt modelId="{90E51732-4CE8-4F30-B7D5-27165E7B4014}" type="pres">
      <dgm:prSet presAssocID="{85A48ADE-5B96-4DEC-B915-FB96EC330FFF}" presName="node" presStyleLbl="node1" presStyleIdx="1" presStyleCnt="5">
        <dgm:presLayoutVars>
          <dgm:bulletEnabled val="1"/>
        </dgm:presLayoutVars>
      </dgm:prSet>
      <dgm:spPr/>
    </dgm:pt>
    <dgm:pt modelId="{A01C2C0D-079A-452B-9B8C-139516D236FF}" type="pres">
      <dgm:prSet presAssocID="{8A162B43-E314-41C3-99A7-8451CCE7D1C4}" presName="sibTrans" presStyleLbl="sibTrans2D1" presStyleIdx="1" presStyleCnt="4"/>
      <dgm:spPr/>
    </dgm:pt>
    <dgm:pt modelId="{C9B9E6F9-F6DB-44C6-B7A8-B7D1B99C7E9A}" type="pres">
      <dgm:prSet presAssocID="{8A162B43-E314-41C3-99A7-8451CCE7D1C4}" presName="connectorText" presStyleLbl="sibTrans2D1" presStyleIdx="1" presStyleCnt="4"/>
      <dgm:spPr/>
    </dgm:pt>
    <dgm:pt modelId="{89BD4485-6057-4B09-8C14-632E37DB989D}" type="pres">
      <dgm:prSet presAssocID="{7B6A5C81-D3AC-4D7C-9286-5685428B0DD9}" presName="node" presStyleLbl="node1" presStyleIdx="2" presStyleCnt="5">
        <dgm:presLayoutVars>
          <dgm:bulletEnabled val="1"/>
        </dgm:presLayoutVars>
      </dgm:prSet>
      <dgm:spPr/>
    </dgm:pt>
    <dgm:pt modelId="{2B3A5535-604C-4E3D-BB80-E7DCFAB5118F}" type="pres">
      <dgm:prSet presAssocID="{145294D3-9CF4-4A7C-B638-837DF7B8B803}" presName="sibTrans" presStyleLbl="sibTrans2D1" presStyleIdx="2" presStyleCnt="4"/>
      <dgm:spPr/>
    </dgm:pt>
    <dgm:pt modelId="{D9228702-FF6E-41E4-8E98-491D2AA7BCCE}" type="pres">
      <dgm:prSet presAssocID="{145294D3-9CF4-4A7C-B638-837DF7B8B803}" presName="connectorText" presStyleLbl="sibTrans2D1" presStyleIdx="2" presStyleCnt="4"/>
      <dgm:spPr/>
    </dgm:pt>
    <dgm:pt modelId="{3676277C-59FE-437D-8F82-54214DCBCCC2}" type="pres">
      <dgm:prSet presAssocID="{4E6B8186-A4DD-45B4-942C-3ED6F965A528}" presName="node" presStyleLbl="node1" presStyleIdx="3" presStyleCnt="5">
        <dgm:presLayoutVars>
          <dgm:bulletEnabled val="1"/>
        </dgm:presLayoutVars>
      </dgm:prSet>
      <dgm:spPr/>
    </dgm:pt>
    <dgm:pt modelId="{679003B5-A37F-472B-9B4D-57DFF9C7A970}" type="pres">
      <dgm:prSet presAssocID="{B263D6CB-8208-47D2-8C9C-32BB5B4992E0}" presName="sibTrans" presStyleLbl="sibTrans2D1" presStyleIdx="3" presStyleCnt="4"/>
      <dgm:spPr/>
    </dgm:pt>
    <dgm:pt modelId="{E61E77A3-DA1E-40C2-B771-1A71F2175FBD}" type="pres">
      <dgm:prSet presAssocID="{B263D6CB-8208-47D2-8C9C-32BB5B4992E0}" presName="connectorText" presStyleLbl="sibTrans2D1" presStyleIdx="3" presStyleCnt="4"/>
      <dgm:spPr/>
    </dgm:pt>
    <dgm:pt modelId="{79ABE70F-B3FF-423C-BA04-87195BA42A91}" type="pres">
      <dgm:prSet presAssocID="{1454CF74-F7CB-414E-B24F-386780023C6E}" presName="node" presStyleLbl="node1" presStyleIdx="4" presStyleCnt="5">
        <dgm:presLayoutVars>
          <dgm:bulletEnabled val="1"/>
        </dgm:presLayoutVars>
      </dgm:prSet>
      <dgm:spPr/>
    </dgm:pt>
  </dgm:ptLst>
  <dgm:cxnLst>
    <dgm:cxn modelId="{D092EE03-6736-44EB-BACD-86BF2A88409F}" type="presOf" srcId="{85A48ADE-5B96-4DEC-B915-FB96EC330FFF}" destId="{90E51732-4CE8-4F30-B7D5-27165E7B4014}" srcOrd="0" destOrd="0" presId="urn:microsoft.com/office/officeart/2005/8/layout/process1"/>
    <dgm:cxn modelId="{64258D0E-4B3D-4BA3-93D3-ABD79342E18E}" srcId="{46B4E2DE-EA51-4962-8DBD-B2CD163B7FDF}" destId="{85A48ADE-5B96-4DEC-B915-FB96EC330FFF}" srcOrd="1" destOrd="0" parTransId="{33CB638B-9C6A-4A87-AF1C-AACE9C179F91}" sibTransId="{8A162B43-E314-41C3-99A7-8451CCE7D1C4}"/>
    <dgm:cxn modelId="{EA143622-9DEF-48E2-8564-2B738366CDC4}" type="presOf" srcId="{EF00BE21-984A-4D0A-BBF6-D1DC22208EB3}" destId="{0B58E01C-0D8E-42D7-9D32-BBD4B2D74F63}" srcOrd="0" destOrd="0" presId="urn:microsoft.com/office/officeart/2005/8/layout/process1"/>
    <dgm:cxn modelId="{02C98222-E11A-42C8-8684-6A8552DDCF03}" type="presOf" srcId="{B263D6CB-8208-47D2-8C9C-32BB5B4992E0}" destId="{E61E77A3-DA1E-40C2-B771-1A71F2175FBD}" srcOrd="1" destOrd="0" presId="urn:microsoft.com/office/officeart/2005/8/layout/process1"/>
    <dgm:cxn modelId="{EE2C5E36-D1A4-4452-8F28-F46DE8C34349}" type="presOf" srcId="{8A162B43-E314-41C3-99A7-8451CCE7D1C4}" destId="{C9B9E6F9-F6DB-44C6-B7A8-B7D1B99C7E9A}" srcOrd="1" destOrd="0" presId="urn:microsoft.com/office/officeart/2005/8/layout/process1"/>
    <dgm:cxn modelId="{288A3943-E3A1-4C96-A694-3BA28D3BA7A1}" type="presOf" srcId="{4E6B8186-A4DD-45B4-942C-3ED6F965A528}" destId="{3676277C-59FE-437D-8F82-54214DCBCCC2}" srcOrd="0" destOrd="0" presId="urn:microsoft.com/office/officeart/2005/8/layout/process1"/>
    <dgm:cxn modelId="{A0A24665-F28D-486E-8242-BD6B80F68CB9}" type="presOf" srcId="{8A162B43-E314-41C3-99A7-8451CCE7D1C4}" destId="{A01C2C0D-079A-452B-9B8C-139516D236FF}" srcOrd="0" destOrd="0" presId="urn:microsoft.com/office/officeart/2005/8/layout/process1"/>
    <dgm:cxn modelId="{126ECD6B-B822-4FA4-9081-ED81083E076C}" type="presOf" srcId="{B263D6CB-8208-47D2-8C9C-32BB5B4992E0}" destId="{679003B5-A37F-472B-9B4D-57DFF9C7A970}" srcOrd="0" destOrd="0" presId="urn:microsoft.com/office/officeart/2005/8/layout/process1"/>
    <dgm:cxn modelId="{26DD535A-3B3D-42E0-BF0C-892AE8A485DC}" srcId="{46B4E2DE-EA51-4962-8DBD-B2CD163B7FDF}" destId="{EF00BE21-984A-4D0A-BBF6-D1DC22208EB3}" srcOrd="0" destOrd="0" parTransId="{80210B5B-7381-42EE-8AEA-37C2CDF659E0}" sibTransId="{D37183BF-9420-46EC-A1D4-B0BDA1B90605}"/>
    <dgm:cxn modelId="{75A99D86-7083-48FA-85D0-44DC278F9394}" srcId="{46B4E2DE-EA51-4962-8DBD-B2CD163B7FDF}" destId="{4E6B8186-A4DD-45B4-942C-3ED6F965A528}" srcOrd="3" destOrd="0" parTransId="{282C5DF6-85D7-45F1-AF0B-DBA773A90AED}" sibTransId="{B263D6CB-8208-47D2-8C9C-32BB5B4992E0}"/>
    <dgm:cxn modelId="{AD48D18A-0060-4A54-B9F4-5B3014EAE87F}" srcId="{46B4E2DE-EA51-4962-8DBD-B2CD163B7FDF}" destId="{1454CF74-F7CB-414E-B24F-386780023C6E}" srcOrd="4" destOrd="0" parTransId="{C514C1DE-C71B-49EE-AF85-B0FCA8E1357B}" sibTransId="{82977DEF-2EF5-420D-A6FC-248B06C9A6E0}"/>
    <dgm:cxn modelId="{7F832B8F-A0CF-4AEC-9AD8-2B062E1754DB}" type="presOf" srcId="{145294D3-9CF4-4A7C-B638-837DF7B8B803}" destId="{2B3A5535-604C-4E3D-BB80-E7DCFAB5118F}" srcOrd="0" destOrd="0" presId="urn:microsoft.com/office/officeart/2005/8/layout/process1"/>
    <dgm:cxn modelId="{F33E3D92-9A10-4A0C-8DA4-E39284105050}" srcId="{46B4E2DE-EA51-4962-8DBD-B2CD163B7FDF}" destId="{7B6A5C81-D3AC-4D7C-9286-5685428B0DD9}" srcOrd="2" destOrd="0" parTransId="{A5661D03-417A-401B-BE24-FA6FB1836837}" sibTransId="{145294D3-9CF4-4A7C-B638-837DF7B8B803}"/>
    <dgm:cxn modelId="{48CF30B1-7E81-4909-8228-7160905CDE02}" type="presOf" srcId="{D37183BF-9420-46EC-A1D4-B0BDA1B90605}" destId="{5703F781-FC50-4C85-9CE5-A8BAF704661C}" srcOrd="1" destOrd="0" presId="urn:microsoft.com/office/officeart/2005/8/layout/process1"/>
    <dgm:cxn modelId="{91871CBC-025C-47A2-9AF2-0A743BECA5E3}" type="presOf" srcId="{D37183BF-9420-46EC-A1D4-B0BDA1B90605}" destId="{6FC2A87A-C3DA-4DFF-B25E-1D6F33542123}" srcOrd="0" destOrd="0" presId="urn:microsoft.com/office/officeart/2005/8/layout/process1"/>
    <dgm:cxn modelId="{D6CB9BC0-DFA0-4311-9D1E-3DF0E4632831}" type="presOf" srcId="{46B4E2DE-EA51-4962-8DBD-B2CD163B7FDF}" destId="{B445CCD8-30AF-4926-900E-EAC1D26FAC12}" srcOrd="0" destOrd="0" presId="urn:microsoft.com/office/officeart/2005/8/layout/process1"/>
    <dgm:cxn modelId="{8FE10BDC-D78E-43D7-BF89-D3C9C491D880}" type="presOf" srcId="{1454CF74-F7CB-414E-B24F-386780023C6E}" destId="{79ABE70F-B3FF-423C-BA04-87195BA42A91}" srcOrd="0" destOrd="0" presId="urn:microsoft.com/office/officeart/2005/8/layout/process1"/>
    <dgm:cxn modelId="{EBE473ED-834C-4D19-9C29-98826A1793BA}" type="presOf" srcId="{145294D3-9CF4-4A7C-B638-837DF7B8B803}" destId="{D9228702-FF6E-41E4-8E98-491D2AA7BCCE}" srcOrd="1" destOrd="0" presId="urn:microsoft.com/office/officeart/2005/8/layout/process1"/>
    <dgm:cxn modelId="{07F80AFB-0D01-4918-B31A-F7D11EF896D3}" type="presOf" srcId="{7B6A5C81-D3AC-4D7C-9286-5685428B0DD9}" destId="{89BD4485-6057-4B09-8C14-632E37DB989D}" srcOrd="0" destOrd="0" presId="urn:microsoft.com/office/officeart/2005/8/layout/process1"/>
    <dgm:cxn modelId="{802AB5A6-5445-4683-ABD4-F1F0A84442B5}" type="presParOf" srcId="{B445CCD8-30AF-4926-900E-EAC1D26FAC12}" destId="{0B58E01C-0D8E-42D7-9D32-BBD4B2D74F63}" srcOrd="0" destOrd="0" presId="urn:microsoft.com/office/officeart/2005/8/layout/process1"/>
    <dgm:cxn modelId="{2450F3E7-965C-4447-9B95-9693C663F2A4}" type="presParOf" srcId="{B445CCD8-30AF-4926-900E-EAC1D26FAC12}" destId="{6FC2A87A-C3DA-4DFF-B25E-1D6F33542123}" srcOrd="1" destOrd="0" presId="urn:microsoft.com/office/officeart/2005/8/layout/process1"/>
    <dgm:cxn modelId="{65399D8A-4412-4DE7-97CA-235AA58CAD58}" type="presParOf" srcId="{6FC2A87A-C3DA-4DFF-B25E-1D6F33542123}" destId="{5703F781-FC50-4C85-9CE5-A8BAF704661C}" srcOrd="0" destOrd="0" presId="urn:microsoft.com/office/officeart/2005/8/layout/process1"/>
    <dgm:cxn modelId="{417911B3-CE49-46CA-8121-43F0751A3423}" type="presParOf" srcId="{B445CCD8-30AF-4926-900E-EAC1D26FAC12}" destId="{90E51732-4CE8-4F30-B7D5-27165E7B4014}" srcOrd="2" destOrd="0" presId="urn:microsoft.com/office/officeart/2005/8/layout/process1"/>
    <dgm:cxn modelId="{B40381AB-368C-4FEF-8B5D-0F9B3CFF55E2}" type="presParOf" srcId="{B445CCD8-30AF-4926-900E-EAC1D26FAC12}" destId="{A01C2C0D-079A-452B-9B8C-139516D236FF}" srcOrd="3" destOrd="0" presId="urn:microsoft.com/office/officeart/2005/8/layout/process1"/>
    <dgm:cxn modelId="{DDA5B3B9-E608-47B0-B376-139DE1074751}" type="presParOf" srcId="{A01C2C0D-079A-452B-9B8C-139516D236FF}" destId="{C9B9E6F9-F6DB-44C6-B7A8-B7D1B99C7E9A}" srcOrd="0" destOrd="0" presId="urn:microsoft.com/office/officeart/2005/8/layout/process1"/>
    <dgm:cxn modelId="{C01BC9FB-3280-46FF-90EC-F8F854AE219D}" type="presParOf" srcId="{B445CCD8-30AF-4926-900E-EAC1D26FAC12}" destId="{89BD4485-6057-4B09-8C14-632E37DB989D}" srcOrd="4" destOrd="0" presId="urn:microsoft.com/office/officeart/2005/8/layout/process1"/>
    <dgm:cxn modelId="{FB16F6B7-570C-41F8-8B8E-B080D7E67C87}" type="presParOf" srcId="{B445CCD8-30AF-4926-900E-EAC1D26FAC12}" destId="{2B3A5535-604C-4E3D-BB80-E7DCFAB5118F}" srcOrd="5" destOrd="0" presId="urn:microsoft.com/office/officeart/2005/8/layout/process1"/>
    <dgm:cxn modelId="{FF940686-7ED6-4317-A2C1-F86EB1A288E4}" type="presParOf" srcId="{2B3A5535-604C-4E3D-BB80-E7DCFAB5118F}" destId="{D9228702-FF6E-41E4-8E98-491D2AA7BCCE}" srcOrd="0" destOrd="0" presId="urn:microsoft.com/office/officeart/2005/8/layout/process1"/>
    <dgm:cxn modelId="{17D18801-0387-492A-95F9-73226CD9D625}" type="presParOf" srcId="{B445CCD8-30AF-4926-900E-EAC1D26FAC12}" destId="{3676277C-59FE-437D-8F82-54214DCBCCC2}" srcOrd="6" destOrd="0" presId="urn:microsoft.com/office/officeart/2005/8/layout/process1"/>
    <dgm:cxn modelId="{04D73942-82C4-4B9D-8CD8-37609EBE11F6}" type="presParOf" srcId="{B445CCD8-30AF-4926-900E-EAC1D26FAC12}" destId="{679003B5-A37F-472B-9B4D-57DFF9C7A970}" srcOrd="7" destOrd="0" presId="urn:microsoft.com/office/officeart/2005/8/layout/process1"/>
    <dgm:cxn modelId="{1FDF4E50-C5C1-4A58-8028-1DE5C56AD99B}" type="presParOf" srcId="{679003B5-A37F-472B-9B4D-57DFF9C7A970}" destId="{E61E77A3-DA1E-40C2-B771-1A71F2175FBD}" srcOrd="0" destOrd="0" presId="urn:microsoft.com/office/officeart/2005/8/layout/process1"/>
    <dgm:cxn modelId="{198C1C2F-1111-49E2-96EB-789C612B21E7}" type="presParOf" srcId="{B445CCD8-30AF-4926-900E-EAC1D26FAC12}" destId="{79ABE70F-B3FF-423C-BA04-87195BA42A9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1E7CC-EB31-4D4F-A654-FC595FAAC6A5}"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AE63AD8A-32B6-4601-9378-81BC21C8529D}">
      <dgm:prSet custT="1"/>
      <dgm:spPr/>
      <dgm:t>
        <a:bodyPr/>
        <a:lstStyle/>
        <a:p>
          <a:pPr>
            <a:defRPr cap="all"/>
          </a:pPr>
          <a:r>
            <a:rPr lang="en-US" sz="3200" dirty="0"/>
            <a:t>Be realistic in estimating the number of attendees.</a:t>
          </a:r>
        </a:p>
      </dgm:t>
    </dgm:pt>
    <dgm:pt modelId="{0187D983-4D70-47F0-9235-1A665C0174CE}" type="parTrans" cxnId="{0968A8A6-E82C-4A34-8FA2-2506E153EC28}">
      <dgm:prSet/>
      <dgm:spPr/>
      <dgm:t>
        <a:bodyPr/>
        <a:lstStyle/>
        <a:p>
          <a:endParaRPr lang="en-US"/>
        </a:p>
      </dgm:t>
    </dgm:pt>
    <dgm:pt modelId="{D20E26CD-F0AB-4587-BD5B-FF97D8A7311F}" type="sibTrans" cxnId="{0968A8A6-E82C-4A34-8FA2-2506E153EC28}">
      <dgm:prSet/>
      <dgm:spPr/>
      <dgm:t>
        <a:bodyPr/>
        <a:lstStyle/>
        <a:p>
          <a:endParaRPr lang="en-US" dirty="0"/>
        </a:p>
      </dgm:t>
    </dgm:pt>
    <dgm:pt modelId="{1BFD9167-18BD-4F4E-9365-68811F56560D}">
      <dgm:prSet custT="1"/>
      <dgm:spPr/>
      <dgm:t>
        <a:bodyPr/>
        <a:lstStyle/>
        <a:p>
          <a:pPr>
            <a:defRPr cap="all"/>
          </a:pPr>
          <a:r>
            <a:rPr lang="en-US" sz="3200" dirty="0"/>
            <a:t>A large event will require more member assistance.</a:t>
          </a:r>
        </a:p>
      </dgm:t>
    </dgm:pt>
    <dgm:pt modelId="{9DC25FD5-2510-43C0-AD41-B6EC43DEA3D0}" type="parTrans" cxnId="{86F9475B-1E28-4FDA-B1E5-74EA54DE456E}">
      <dgm:prSet/>
      <dgm:spPr/>
      <dgm:t>
        <a:bodyPr/>
        <a:lstStyle/>
        <a:p>
          <a:endParaRPr lang="en-US"/>
        </a:p>
      </dgm:t>
    </dgm:pt>
    <dgm:pt modelId="{C274F035-4DE3-4338-8254-C6D37E8E0A7F}" type="sibTrans" cxnId="{86F9475B-1E28-4FDA-B1E5-74EA54DE456E}">
      <dgm:prSet/>
      <dgm:spPr/>
      <dgm:t>
        <a:bodyPr/>
        <a:lstStyle/>
        <a:p>
          <a:endParaRPr lang="en-US" dirty="0"/>
        </a:p>
      </dgm:t>
    </dgm:pt>
    <dgm:pt modelId="{54C9C23D-8CED-4A4F-BE34-43793B6F3F63}">
      <dgm:prSet custT="1"/>
      <dgm:spPr/>
      <dgm:t>
        <a:bodyPr/>
        <a:lstStyle/>
        <a:p>
          <a:pPr>
            <a:defRPr cap="all"/>
          </a:pPr>
          <a:r>
            <a:rPr lang="en-US" sz="3200" dirty="0"/>
            <a:t>Will you be serving food? Games? Entertainment? </a:t>
          </a:r>
        </a:p>
      </dgm:t>
    </dgm:pt>
    <dgm:pt modelId="{929539E3-3309-453E-BF0E-D7D7B15D9B8A}" type="parTrans" cxnId="{B6B9D914-5362-4D2C-A55A-8C64E0A3F64E}">
      <dgm:prSet/>
      <dgm:spPr/>
      <dgm:t>
        <a:bodyPr/>
        <a:lstStyle/>
        <a:p>
          <a:endParaRPr lang="en-US"/>
        </a:p>
      </dgm:t>
    </dgm:pt>
    <dgm:pt modelId="{6CBFCE09-9E2D-488F-B951-FC50AB5A7107}" type="sibTrans" cxnId="{B6B9D914-5362-4D2C-A55A-8C64E0A3F64E}">
      <dgm:prSet/>
      <dgm:spPr/>
      <dgm:t>
        <a:bodyPr/>
        <a:lstStyle/>
        <a:p>
          <a:endParaRPr lang="en-US" dirty="0"/>
        </a:p>
      </dgm:t>
    </dgm:pt>
    <dgm:pt modelId="{93F0CF8D-3663-4934-B28E-613A48EAC5AF}">
      <dgm:prSet custT="1"/>
      <dgm:spPr/>
      <dgm:t>
        <a:bodyPr/>
        <a:lstStyle/>
        <a:p>
          <a:pPr>
            <a:defRPr cap="all"/>
          </a:pPr>
          <a:r>
            <a:rPr lang="en-US" sz="3200" dirty="0"/>
            <a:t>Will it require resources from outside your Post?</a:t>
          </a:r>
        </a:p>
      </dgm:t>
    </dgm:pt>
    <dgm:pt modelId="{84556298-8CCA-42B8-BC7A-C7C69D22C9C3}" type="parTrans" cxnId="{6805EF3A-40BC-4ED4-8245-95A4B1435BD0}">
      <dgm:prSet/>
      <dgm:spPr/>
      <dgm:t>
        <a:bodyPr/>
        <a:lstStyle/>
        <a:p>
          <a:endParaRPr lang="en-US"/>
        </a:p>
      </dgm:t>
    </dgm:pt>
    <dgm:pt modelId="{A93636F4-D20A-4F56-B13E-D6777835BF86}" type="sibTrans" cxnId="{6805EF3A-40BC-4ED4-8245-95A4B1435BD0}">
      <dgm:prSet/>
      <dgm:spPr/>
      <dgm:t>
        <a:bodyPr/>
        <a:lstStyle/>
        <a:p>
          <a:endParaRPr lang="en-US" dirty="0"/>
        </a:p>
      </dgm:t>
    </dgm:pt>
    <dgm:pt modelId="{5700C468-CE2C-409D-A9F4-8750984E3D03}">
      <dgm:prSet custT="1"/>
      <dgm:spPr/>
      <dgm:t>
        <a:bodyPr/>
        <a:lstStyle/>
        <a:p>
          <a:pPr>
            <a:defRPr cap="all"/>
          </a:pPr>
          <a:r>
            <a:rPr lang="en-US" sz="3200" dirty="0"/>
            <a:t>you may want to establish a committee with members responsible for individual tasks.</a:t>
          </a:r>
        </a:p>
      </dgm:t>
    </dgm:pt>
    <dgm:pt modelId="{A4E4765E-AD59-46A3-8BDF-FE5470EA9724}" type="parTrans" cxnId="{7B589FC2-4186-4165-AA42-AFC2B3B9350D}">
      <dgm:prSet/>
      <dgm:spPr/>
      <dgm:t>
        <a:bodyPr/>
        <a:lstStyle/>
        <a:p>
          <a:endParaRPr lang="en-US"/>
        </a:p>
      </dgm:t>
    </dgm:pt>
    <dgm:pt modelId="{29A1031D-2DBF-4E57-912F-D7B6E1FFADC4}" type="sibTrans" cxnId="{7B589FC2-4186-4165-AA42-AFC2B3B9350D}">
      <dgm:prSet/>
      <dgm:spPr/>
      <dgm:t>
        <a:bodyPr/>
        <a:lstStyle/>
        <a:p>
          <a:endParaRPr lang="en-US"/>
        </a:p>
      </dgm:t>
    </dgm:pt>
    <dgm:pt modelId="{525FB1F8-39C4-49E8-8990-A9497B0B2546}" type="pres">
      <dgm:prSet presAssocID="{ED11E7CC-EB31-4D4F-A654-FC595FAAC6A5}" presName="outerComposite" presStyleCnt="0">
        <dgm:presLayoutVars>
          <dgm:chMax val="5"/>
          <dgm:dir/>
          <dgm:resizeHandles val="exact"/>
        </dgm:presLayoutVars>
      </dgm:prSet>
      <dgm:spPr/>
    </dgm:pt>
    <dgm:pt modelId="{FE8949B3-F898-4473-AFD6-482C3936B1F3}" type="pres">
      <dgm:prSet presAssocID="{ED11E7CC-EB31-4D4F-A654-FC595FAAC6A5}" presName="dummyMaxCanvas" presStyleCnt="0">
        <dgm:presLayoutVars/>
      </dgm:prSet>
      <dgm:spPr/>
    </dgm:pt>
    <dgm:pt modelId="{8C9D2DEC-68CE-4629-B370-651206F32C63}" type="pres">
      <dgm:prSet presAssocID="{ED11E7CC-EB31-4D4F-A654-FC595FAAC6A5}" presName="FiveNodes_1" presStyleLbl="node1" presStyleIdx="0" presStyleCnt="5">
        <dgm:presLayoutVars>
          <dgm:bulletEnabled val="1"/>
        </dgm:presLayoutVars>
      </dgm:prSet>
      <dgm:spPr/>
    </dgm:pt>
    <dgm:pt modelId="{97422548-47A7-49CC-A2D2-A18F080AA957}" type="pres">
      <dgm:prSet presAssocID="{ED11E7CC-EB31-4D4F-A654-FC595FAAC6A5}" presName="FiveNodes_2" presStyleLbl="node1" presStyleIdx="1" presStyleCnt="5">
        <dgm:presLayoutVars>
          <dgm:bulletEnabled val="1"/>
        </dgm:presLayoutVars>
      </dgm:prSet>
      <dgm:spPr/>
    </dgm:pt>
    <dgm:pt modelId="{0C9A1E49-F508-46F0-9FDB-56D90FE18D36}" type="pres">
      <dgm:prSet presAssocID="{ED11E7CC-EB31-4D4F-A654-FC595FAAC6A5}" presName="FiveNodes_3" presStyleLbl="node1" presStyleIdx="2" presStyleCnt="5">
        <dgm:presLayoutVars>
          <dgm:bulletEnabled val="1"/>
        </dgm:presLayoutVars>
      </dgm:prSet>
      <dgm:spPr/>
    </dgm:pt>
    <dgm:pt modelId="{F690BB29-847D-4C86-8EE8-77E698158B3B}" type="pres">
      <dgm:prSet presAssocID="{ED11E7CC-EB31-4D4F-A654-FC595FAAC6A5}" presName="FiveNodes_4" presStyleLbl="node1" presStyleIdx="3" presStyleCnt="5">
        <dgm:presLayoutVars>
          <dgm:bulletEnabled val="1"/>
        </dgm:presLayoutVars>
      </dgm:prSet>
      <dgm:spPr/>
    </dgm:pt>
    <dgm:pt modelId="{5FBC234A-302B-4A61-9BDE-1BB7CD0868CB}" type="pres">
      <dgm:prSet presAssocID="{ED11E7CC-EB31-4D4F-A654-FC595FAAC6A5}" presName="FiveNodes_5" presStyleLbl="node1" presStyleIdx="4" presStyleCnt="5" custScaleX="99998" custScaleY="112268">
        <dgm:presLayoutVars>
          <dgm:bulletEnabled val="1"/>
        </dgm:presLayoutVars>
      </dgm:prSet>
      <dgm:spPr/>
    </dgm:pt>
    <dgm:pt modelId="{B26E8120-3E32-4A7E-B0C3-89F3DCC4A1CA}" type="pres">
      <dgm:prSet presAssocID="{ED11E7CC-EB31-4D4F-A654-FC595FAAC6A5}" presName="FiveConn_1-2" presStyleLbl="fgAccFollowNode1" presStyleIdx="0" presStyleCnt="4">
        <dgm:presLayoutVars>
          <dgm:bulletEnabled val="1"/>
        </dgm:presLayoutVars>
      </dgm:prSet>
      <dgm:spPr/>
    </dgm:pt>
    <dgm:pt modelId="{4402BBF5-F76A-4F69-97E3-4D455B133A3E}" type="pres">
      <dgm:prSet presAssocID="{ED11E7CC-EB31-4D4F-A654-FC595FAAC6A5}" presName="FiveConn_2-3" presStyleLbl="fgAccFollowNode1" presStyleIdx="1" presStyleCnt="4">
        <dgm:presLayoutVars>
          <dgm:bulletEnabled val="1"/>
        </dgm:presLayoutVars>
      </dgm:prSet>
      <dgm:spPr/>
    </dgm:pt>
    <dgm:pt modelId="{691551F7-222D-4E5B-83FE-34B64E84F284}" type="pres">
      <dgm:prSet presAssocID="{ED11E7CC-EB31-4D4F-A654-FC595FAAC6A5}" presName="FiveConn_3-4" presStyleLbl="fgAccFollowNode1" presStyleIdx="2" presStyleCnt="4">
        <dgm:presLayoutVars>
          <dgm:bulletEnabled val="1"/>
        </dgm:presLayoutVars>
      </dgm:prSet>
      <dgm:spPr/>
    </dgm:pt>
    <dgm:pt modelId="{9607F348-D6C4-45F0-96D7-F98467528784}" type="pres">
      <dgm:prSet presAssocID="{ED11E7CC-EB31-4D4F-A654-FC595FAAC6A5}" presName="FiveConn_4-5" presStyleLbl="fgAccFollowNode1" presStyleIdx="3" presStyleCnt="4">
        <dgm:presLayoutVars>
          <dgm:bulletEnabled val="1"/>
        </dgm:presLayoutVars>
      </dgm:prSet>
      <dgm:spPr/>
    </dgm:pt>
    <dgm:pt modelId="{A88174E2-C5EE-4E3C-8EAB-97E446107C57}" type="pres">
      <dgm:prSet presAssocID="{ED11E7CC-EB31-4D4F-A654-FC595FAAC6A5}" presName="FiveNodes_1_text" presStyleLbl="node1" presStyleIdx="4" presStyleCnt="5">
        <dgm:presLayoutVars>
          <dgm:bulletEnabled val="1"/>
        </dgm:presLayoutVars>
      </dgm:prSet>
      <dgm:spPr/>
    </dgm:pt>
    <dgm:pt modelId="{4B88E391-E174-4E78-9B61-58CC1B1CD111}" type="pres">
      <dgm:prSet presAssocID="{ED11E7CC-EB31-4D4F-A654-FC595FAAC6A5}" presName="FiveNodes_2_text" presStyleLbl="node1" presStyleIdx="4" presStyleCnt="5">
        <dgm:presLayoutVars>
          <dgm:bulletEnabled val="1"/>
        </dgm:presLayoutVars>
      </dgm:prSet>
      <dgm:spPr/>
    </dgm:pt>
    <dgm:pt modelId="{B5E8B950-8088-40C5-AE20-0FDDEC16EA23}" type="pres">
      <dgm:prSet presAssocID="{ED11E7CC-EB31-4D4F-A654-FC595FAAC6A5}" presName="FiveNodes_3_text" presStyleLbl="node1" presStyleIdx="4" presStyleCnt="5">
        <dgm:presLayoutVars>
          <dgm:bulletEnabled val="1"/>
        </dgm:presLayoutVars>
      </dgm:prSet>
      <dgm:spPr/>
    </dgm:pt>
    <dgm:pt modelId="{61F85104-3885-4DBB-B210-8C16CD68345A}" type="pres">
      <dgm:prSet presAssocID="{ED11E7CC-EB31-4D4F-A654-FC595FAAC6A5}" presName="FiveNodes_4_text" presStyleLbl="node1" presStyleIdx="4" presStyleCnt="5">
        <dgm:presLayoutVars>
          <dgm:bulletEnabled val="1"/>
        </dgm:presLayoutVars>
      </dgm:prSet>
      <dgm:spPr/>
    </dgm:pt>
    <dgm:pt modelId="{CE9B8592-C43E-4E4A-B1B5-A3958D68DD09}" type="pres">
      <dgm:prSet presAssocID="{ED11E7CC-EB31-4D4F-A654-FC595FAAC6A5}" presName="FiveNodes_5_text" presStyleLbl="node1" presStyleIdx="4" presStyleCnt="5">
        <dgm:presLayoutVars>
          <dgm:bulletEnabled val="1"/>
        </dgm:presLayoutVars>
      </dgm:prSet>
      <dgm:spPr/>
    </dgm:pt>
  </dgm:ptLst>
  <dgm:cxnLst>
    <dgm:cxn modelId="{46B71F05-DB7D-4A72-B96F-350171945E25}" type="presOf" srcId="{54C9C23D-8CED-4A4F-BE34-43793B6F3F63}" destId="{B5E8B950-8088-40C5-AE20-0FDDEC16EA23}" srcOrd="1" destOrd="0" presId="urn:microsoft.com/office/officeart/2005/8/layout/vProcess5"/>
    <dgm:cxn modelId="{C0DFF60F-6E5C-46EF-AD32-393DB43AA53E}" type="presOf" srcId="{AE63AD8A-32B6-4601-9378-81BC21C8529D}" destId="{A88174E2-C5EE-4E3C-8EAB-97E446107C57}" srcOrd="1" destOrd="0" presId="urn:microsoft.com/office/officeart/2005/8/layout/vProcess5"/>
    <dgm:cxn modelId="{B6B9D914-5362-4D2C-A55A-8C64E0A3F64E}" srcId="{ED11E7CC-EB31-4D4F-A654-FC595FAAC6A5}" destId="{54C9C23D-8CED-4A4F-BE34-43793B6F3F63}" srcOrd="2" destOrd="0" parTransId="{929539E3-3309-453E-BF0E-D7D7B15D9B8A}" sibTransId="{6CBFCE09-9E2D-488F-B951-FC50AB5A7107}"/>
    <dgm:cxn modelId="{1823F11E-CD43-46CE-AF79-CDF476B501BC}" type="presOf" srcId="{93F0CF8D-3663-4934-B28E-613A48EAC5AF}" destId="{61F85104-3885-4DBB-B210-8C16CD68345A}" srcOrd="1" destOrd="0" presId="urn:microsoft.com/office/officeart/2005/8/layout/vProcess5"/>
    <dgm:cxn modelId="{9DF4E02C-C45B-4E0A-9528-BBE4124808B0}" type="presOf" srcId="{D20E26CD-F0AB-4587-BD5B-FF97D8A7311F}" destId="{B26E8120-3E32-4A7E-B0C3-89F3DCC4A1CA}" srcOrd="0" destOrd="0" presId="urn:microsoft.com/office/officeart/2005/8/layout/vProcess5"/>
    <dgm:cxn modelId="{B4918537-4BF6-4E45-8253-775955E22264}" type="presOf" srcId="{1BFD9167-18BD-4F4E-9365-68811F56560D}" destId="{4B88E391-E174-4E78-9B61-58CC1B1CD111}" srcOrd="1" destOrd="0" presId="urn:microsoft.com/office/officeart/2005/8/layout/vProcess5"/>
    <dgm:cxn modelId="{6805EF3A-40BC-4ED4-8245-95A4B1435BD0}" srcId="{ED11E7CC-EB31-4D4F-A654-FC595FAAC6A5}" destId="{93F0CF8D-3663-4934-B28E-613A48EAC5AF}" srcOrd="3" destOrd="0" parTransId="{84556298-8CCA-42B8-BC7A-C7C69D22C9C3}" sibTransId="{A93636F4-D20A-4F56-B13E-D6777835BF86}"/>
    <dgm:cxn modelId="{86F9475B-1E28-4FDA-B1E5-74EA54DE456E}" srcId="{ED11E7CC-EB31-4D4F-A654-FC595FAAC6A5}" destId="{1BFD9167-18BD-4F4E-9365-68811F56560D}" srcOrd="1" destOrd="0" parTransId="{9DC25FD5-2510-43C0-AD41-B6EC43DEA3D0}" sibTransId="{C274F035-4DE3-4338-8254-C6D37E8E0A7F}"/>
    <dgm:cxn modelId="{41A80762-9935-4C1C-942C-FED76BD7D95A}" type="presOf" srcId="{1BFD9167-18BD-4F4E-9365-68811F56560D}" destId="{97422548-47A7-49CC-A2D2-A18F080AA957}" srcOrd="0" destOrd="0" presId="urn:microsoft.com/office/officeart/2005/8/layout/vProcess5"/>
    <dgm:cxn modelId="{62D42A75-BE9B-4FA8-950D-59FD20DFF2D0}" type="presOf" srcId="{5700C468-CE2C-409D-A9F4-8750984E3D03}" destId="{5FBC234A-302B-4A61-9BDE-1BB7CD0868CB}" srcOrd="0" destOrd="0" presId="urn:microsoft.com/office/officeart/2005/8/layout/vProcess5"/>
    <dgm:cxn modelId="{34B4BE81-EEAF-43DC-B5CF-1C80121C331F}" type="presOf" srcId="{6CBFCE09-9E2D-488F-B951-FC50AB5A7107}" destId="{691551F7-222D-4E5B-83FE-34B64E84F284}" srcOrd="0" destOrd="0" presId="urn:microsoft.com/office/officeart/2005/8/layout/vProcess5"/>
    <dgm:cxn modelId="{2AB43A9C-66E9-4B82-8AC4-0B4E3FD4A38A}" type="presOf" srcId="{A93636F4-D20A-4F56-B13E-D6777835BF86}" destId="{9607F348-D6C4-45F0-96D7-F98467528784}" srcOrd="0" destOrd="0" presId="urn:microsoft.com/office/officeart/2005/8/layout/vProcess5"/>
    <dgm:cxn modelId="{0968A8A6-E82C-4A34-8FA2-2506E153EC28}" srcId="{ED11E7CC-EB31-4D4F-A654-FC595FAAC6A5}" destId="{AE63AD8A-32B6-4601-9378-81BC21C8529D}" srcOrd="0" destOrd="0" parTransId="{0187D983-4D70-47F0-9235-1A665C0174CE}" sibTransId="{D20E26CD-F0AB-4587-BD5B-FF97D8A7311F}"/>
    <dgm:cxn modelId="{FA55C6AC-FD1E-4DFB-94FB-1F5FD46AB001}" type="presOf" srcId="{5700C468-CE2C-409D-A9F4-8750984E3D03}" destId="{CE9B8592-C43E-4E4A-B1B5-A3958D68DD09}" srcOrd="1" destOrd="0" presId="urn:microsoft.com/office/officeart/2005/8/layout/vProcess5"/>
    <dgm:cxn modelId="{8D2CD4BA-4A96-4310-B931-63F18314283A}" type="presOf" srcId="{C274F035-4DE3-4338-8254-C6D37E8E0A7F}" destId="{4402BBF5-F76A-4F69-97E3-4D455B133A3E}" srcOrd="0" destOrd="0" presId="urn:microsoft.com/office/officeart/2005/8/layout/vProcess5"/>
    <dgm:cxn modelId="{7B589FC2-4186-4165-AA42-AFC2B3B9350D}" srcId="{ED11E7CC-EB31-4D4F-A654-FC595FAAC6A5}" destId="{5700C468-CE2C-409D-A9F4-8750984E3D03}" srcOrd="4" destOrd="0" parTransId="{A4E4765E-AD59-46A3-8BDF-FE5470EA9724}" sibTransId="{29A1031D-2DBF-4E57-912F-D7B6E1FFADC4}"/>
    <dgm:cxn modelId="{EB206FC4-2071-4647-86B7-E29305BF96F7}" type="presOf" srcId="{ED11E7CC-EB31-4D4F-A654-FC595FAAC6A5}" destId="{525FB1F8-39C4-49E8-8990-A9497B0B2546}" srcOrd="0" destOrd="0" presId="urn:microsoft.com/office/officeart/2005/8/layout/vProcess5"/>
    <dgm:cxn modelId="{848F6EC5-11B0-41DC-BAC6-AF6BA57930C3}" type="presOf" srcId="{93F0CF8D-3663-4934-B28E-613A48EAC5AF}" destId="{F690BB29-847D-4C86-8EE8-77E698158B3B}" srcOrd="0" destOrd="0" presId="urn:microsoft.com/office/officeart/2005/8/layout/vProcess5"/>
    <dgm:cxn modelId="{D2AAE9F7-194B-46F6-8C67-1CFE4C7DC76A}" type="presOf" srcId="{AE63AD8A-32B6-4601-9378-81BC21C8529D}" destId="{8C9D2DEC-68CE-4629-B370-651206F32C63}" srcOrd="0" destOrd="0" presId="urn:microsoft.com/office/officeart/2005/8/layout/vProcess5"/>
    <dgm:cxn modelId="{663AB2F9-69D1-40ED-B6AF-A204BBE1A27A}" type="presOf" srcId="{54C9C23D-8CED-4A4F-BE34-43793B6F3F63}" destId="{0C9A1E49-F508-46F0-9FDB-56D90FE18D36}" srcOrd="0" destOrd="0" presId="urn:microsoft.com/office/officeart/2005/8/layout/vProcess5"/>
    <dgm:cxn modelId="{C80700AB-49D3-4F83-91EC-EC8D1BE14B35}" type="presParOf" srcId="{525FB1F8-39C4-49E8-8990-A9497B0B2546}" destId="{FE8949B3-F898-4473-AFD6-482C3936B1F3}" srcOrd="0" destOrd="0" presId="urn:microsoft.com/office/officeart/2005/8/layout/vProcess5"/>
    <dgm:cxn modelId="{8C546542-2E7E-4CC1-BEFA-BF8363F8635A}" type="presParOf" srcId="{525FB1F8-39C4-49E8-8990-A9497B0B2546}" destId="{8C9D2DEC-68CE-4629-B370-651206F32C63}" srcOrd="1" destOrd="0" presId="urn:microsoft.com/office/officeart/2005/8/layout/vProcess5"/>
    <dgm:cxn modelId="{97849078-7C22-4FD8-B94F-827B9D4819E6}" type="presParOf" srcId="{525FB1F8-39C4-49E8-8990-A9497B0B2546}" destId="{97422548-47A7-49CC-A2D2-A18F080AA957}" srcOrd="2" destOrd="0" presId="urn:microsoft.com/office/officeart/2005/8/layout/vProcess5"/>
    <dgm:cxn modelId="{29D19A87-F9EF-4DFF-BEAF-1154360661AA}" type="presParOf" srcId="{525FB1F8-39C4-49E8-8990-A9497B0B2546}" destId="{0C9A1E49-F508-46F0-9FDB-56D90FE18D36}" srcOrd="3" destOrd="0" presId="urn:microsoft.com/office/officeart/2005/8/layout/vProcess5"/>
    <dgm:cxn modelId="{6A623A70-D386-4D21-831A-AA8537786461}" type="presParOf" srcId="{525FB1F8-39C4-49E8-8990-A9497B0B2546}" destId="{F690BB29-847D-4C86-8EE8-77E698158B3B}" srcOrd="4" destOrd="0" presId="urn:microsoft.com/office/officeart/2005/8/layout/vProcess5"/>
    <dgm:cxn modelId="{B790FC75-B5B6-49B5-9531-9444768F401E}" type="presParOf" srcId="{525FB1F8-39C4-49E8-8990-A9497B0B2546}" destId="{5FBC234A-302B-4A61-9BDE-1BB7CD0868CB}" srcOrd="5" destOrd="0" presId="urn:microsoft.com/office/officeart/2005/8/layout/vProcess5"/>
    <dgm:cxn modelId="{739A4254-AA0C-4BC2-8414-F7FD552A8FE5}" type="presParOf" srcId="{525FB1F8-39C4-49E8-8990-A9497B0B2546}" destId="{B26E8120-3E32-4A7E-B0C3-89F3DCC4A1CA}" srcOrd="6" destOrd="0" presId="urn:microsoft.com/office/officeart/2005/8/layout/vProcess5"/>
    <dgm:cxn modelId="{A4CA522E-8A89-4588-889B-C438DE0DC941}" type="presParOf" srcId="{525FB1F8-39C4-49E8-8990-A9497B0B2546}" destId="{4402BBF5-F76A-4F69-97E3-4D455B133A3E}" srcOrd="7" destOrd="0" presId="urn:microsoft.com/office/officeart/2005/8/layout/vProcess5"/>
    <dgm:cxn modelId="{39CB6028-5809-47B5-873A-80389BA2BD65}" type="presParOf" srcId="{525FB1F8-39C4-49E8-8990-A9497B0B2546}" destId="{691551F7-222D-4E5B-83FE-34B64E84F284}" srcOrd="8" destOrd="0" presId="urn:microsoft.com/office/officeart/2005/8/layout/vProcess5"/>
    <dgm:cxn modelId="{9052A205-DF6B-407E-854D-56A3E386A465}" type="presParOf" srcId="{525FB1F8-39C4-49E8-8990-A9497B0B2546}" destId="{9607F348-D6C4-45F0-96D7-F98467528784}" srcOrd="9" destOrd="0" presId="urn:microsoft.com/office/officeart/2005/8/layout/vProcess5"/>
    <dgm:cxn modelId="{59A77F3B-6E37-4E4A-ADEB-515B07BA460C}" type="presParOf" srcId="{525FB1F8-39C4-49E8-8990-A9497B0B2546}" destId="{A88174E2-C5EE-4E3C-8EAB-97E446107C57}" srcOrd="10" destOrd="0" presId="urn:microsoft.com/office/officeart/2005/8/layout/vProcess5"/>
    <dgm:cxn modelId="{B5146B74-01C3-4E4E-8D0F-6E433A4DA4CA}" type="presParOf" srcId="{525FB1F8-39C4-49E8-8990-A9497B0B2546}" destId="{4B88E391-E174-4E78-9B61-58CC1B1CD111}" srcOrd="11" destOrd="0" presId="urn:microsoft.com/office/officeart/2005/8/layout/vProcess5"/>
    <dgm:cxn modelId="{51D6E201-A3A8-4F1F-9D1E-FD8F3496BB7C}" type="presParOf" srcId="{525FB1F8-39C4-49E8-8990-A9497B0B2546}" destId="{B5E8B950-8088-40C5-AE20-0FDDEC16EA23}" srcOrd="12" destOrd="0" presId="urn:microsoft.com/office/officeart/2005/8/layout/vProcess5"/>
    <dgm:cxn modelId="{83A8DE22-BB4E-4E5B-A766-C9A31F10DADC}" type="presParOf" srcId="{525FB1F8-39C4-49E8-8990-A9497B0B2546}" destId="{61F85104-3885-4DBB-B210-8C16CD68345A}" srcOrd="13" destOrd="0" presId="urn:microsoft.com/office/officeart/2005/8/layout/vProcess5"/>
    <dgm:cxn modelId="{BA32888B-28E0-4E62-A7F8-FAE287A3F9F2}" type="presParOf" srcId="{525FB1F8-39C4-49E8-8990-A9497B0B2546}" destId="{CE9B8592-C43E-4E4A-B1B5-A3958D68DD0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9884C7-73C0-4D47-9EF1-5C7A2F79A1B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933005E-B40A-44CE-9368-66334AC77A7B}">
      <dgm:prSet custT="1"/>
      <dgm:spPr/>
      <dgm:t>
        <a:bodyPr/>
        <a:lstStyle/>
        <a:p>
          <a:r>
            <a:rPr lang="en-US" sz="3600" dirty="0"/>
            <a:t>It is your job to recruit, assign and motivate talent.</a:t>
          </a:r>
        </a:p>
      </dgm:t>
    </dgm:pt>
    <dgm:pt modelId="{6532A216-3073-40F3-BD41-2AB020AF6AE6}" type="parTrans" cxnId="{6C1C60D7-D8C9-4133-A8F7-4F2D5EBCE92D}">
      <dgm:prSet/>
      <dgm:spPr/>
      <dgm:t>
        <a:bodyPr/>
        <a:lstStyle/>
        <a:p>
          <a:endParaRPr lang="en-US"/>
        </a:p>
      </dgm:t>
    </dgm:pt>
    <dgm:pt modelId="{D0C5407B-202B-4E59-ADE1-42949814CEA7}" type="sibTrans" cxnId="{6C1C60D7-D8C9-4133-A8F7-4F2D5EBCE92D}">
      <dgm:prSet/>
      <dgm:spPr/>
      <dgm:t>
        <a:bodyPr/>
        <a:lstStyle/>
        <a:p>
          <a:endParaRPr lang="en-US"/>
        </a:p>
      </dgm:t>
    </dgm:pt>
    <dgm:pt modelId="{D62F4558-93B9-4AA6-8D33-C1BAB894A762}">
      <dgm:prSet custT="1"/>
      <dgm:spPr/>
      <dgm:t>
        <a:bodyPr/>
        <a:lstStyle/>
        <a:p>
          <a:r>
            <a:rPr lang="en-US" sz="3600" dirty="0"/>
            <a:t>Assemble a good team. Assign goals and timelines holding them accountable.</a:t>
          </a:r>
        </a:p>
      </dgm:t>
    </dgm:pt>
    <dgm:pt modelId="{7BBD8A09-2717-4783-909A-0F8BEA58464E}" type="parTrans" cxnId="{54CDCD58-EE26-43EA-BA54-CE5E03ED4918}">
      <dgm:prSet/>
      <dgm:spPr/>
      <dgm:t>
        <a:bodyPr/>
        <a:lstStyle/>
        <a:p>
          <a:endParaRPr lang="en-US"/>
        </a:p>
      </dgm:t>
    </dgm:pt>
    <dgm:pt modelId="{A6D12DA6-8867-468D-AA48-50D1C7AB89D6}" type="sibTrans" cxnId="{54CDCD58-EE26-43EA-BA54-CE5E03ED4918}">
      <dgm:prSet/>
      <dgm:spPr/>
      <dgm:t>
        <a:bodyPr/>
        <a:lstStyle/>
        <a:p>
          <a:endParaRPr lang="en-US"/>
        </a:p>
      </dgm:t>
    </dgm:pt>
    <dgm:pt modelId="{8153A30D-84F7-4F9D-A1B6-4C8C8CDF50AB}">
      <dgm:prSet custT="1"/>
      <dgm:spPr/>
      <dgm:t>
        <a:bodyPr/>
        <a:lstStyle/>
        <a:p>
          <a:r>
            <a:rPr lang="en-US" sz="3600" dirty="0"/>
            <a:t>Offer feedback on what is right or any desired change of direction.</a:t>
          </a:r>
        </a:p>
      </dgm:t>
    </dgm:pt>
    <dgm:pt modelId="{A7774373-C779-413A-967F-A29841236E00}" type="parTrans" cxnId="{462D2A3C-8888-4D8F-AFAC-50F5CEE09F5F}">
      <dgm:prSet/>
      <dgm:spPr/>
      <dgm:t>
        <a:bodyPr/>
        <a:lstStyle/>
        <a:p>
          <a:endParaRPr lang="en-US"/>
        </a:p>
      </dgm:t>
    </dgm:pt>
    <dgm:pt modelId="{CB3E7423-EA01-4CC4-A6BA-77C5CE67B1BE}" type="sibTrans" cxnId="{462D2A3C-8888-4D8F-AFAC-50F5CEE09F5F}">
      <dgm:prSet/>
      <dgm:spPr/>
      <dgm:t>
        <a:bodyPr/>
        <a:lstStyle/>
        <a:p>
          <a:endParaRPr lang="en-US"/>
        </a:p>
      </dgm:t>
    </dgm:pt>
    <dgm:pt modelId="{1436733C-AFEB-44CE-9A19-811855EF6F1D}">
      <dgm:prSet custT="1"/>
      <dgm:spPr/>
      <dgm:t>
        <a:bodyPr/>
        <a:lstStyle/>
        <a:p>
          <a:r>
            <a:rPr lang="en-US" sz="3600" dirty="0"/>
            <a:t>Keep them focused on their area of responsibility.</a:t>
          </a:r>
        </a:p>
      </dgm:t>
    </dgm:pt>
    <dgm:pt modelId="{33D54562-E543-45C2-A8BA-78C6E6156F6F}" type="parTrans" cxnId="{0730AF21-8EE5-49C5-B19A-D78797D938CE}">
      <dgm:prSet/>
      <dgm:spPr/>
      <dgm:t>
        <a:bodyPr/>
        <a:lstStyle/>
        <a:p>
          <a:endParaRPr lang="en-US"/>
        </a:p>
      </dgm:t>
    </dgm:pt>
    <dgm:pt modelId="{142CA415-5B93-4946-BFEE-C7DAA4B8D934}" type="sibTrans" cxnId="{0730AF21-8EE5-49C5-B19A-D78797D938CE}">
      <dgm:prSet/>
      <dgm:spPr/>
      <dgm:t>
        <a:bodyPr/>
        <a:lstStyle/>
        <a:p>
          <a:endParaRPr lang="en-US"/>
        </a:p>
      </dgm:t>
    </dgm:pt>
    <dgm:pt modelId="{94659C79-F553-4155-BB51-5FE4C56AC433}" type="pres">
      <dgm:prSet presAssocID="{F09884C7-73C0-4D47-9EF1-5C7A2F79A1BB}" presName="vert0" presStyleCnt="0">
        <dgm:presLayoutVars>
          <dgm:dir/>
          <dgm:animOne val="branch"/>
          <dgm:animLvl val="lvl"/>
        </dgm:presLayoutVars>
      </dgm:prSet>
      <dgm:spPr/>
    </dgm:pt>
    <dgm:pt modelId="{86FF2DDE-069B-45BD-B11A-6F2A0B4CA7E2}" type="pres">
      <dgm:prSet presAssocID="{9933005E-B40A-44CE-9368-66334AC77A7B}" presName="thickLine" presStyleLbl="alignNode1" presStyleIdx="0" presStyleCnt="4"/>
      <dgm:spPr/>
    </dgm:pt>
    <dgm:pt modelId="{D379A5D8-0F6C-4B34-BE17-DAFA2574100A}" type="pres">
      <dgm:prSet presAssocID="{9933005E-B40A-44CE-9368-66334AC77A7B}" presName="horz1" presStyleCnt="0"/>
      <dgm:spPr/>
    </dgm:pt>
    <dgm:pt modelId="{21033741-39B9-491D-872A-FCB1539E4F11}" type="pres">
      <dgm:prSet presAssocID="{9933005E-B40A-44CE-9368-66334AC77A7B}" presName="tx1" presStyleLbl="revTx" presStyleIdx="0" presStyleCnt="4"/>
      <dgm:spPr/>
    </dgm:pt>
    <dgm:pt modelId="{FFFAD465-F94F-4937-8C66-025D8165105B}" type="pres">
      <dgm:prSet presAssocID="{9933005E-B40A-44CE-9368-66334AC77A7B}" presName="vert1" presStyleCnt="0"/>
      <dgm:spPr/>
    </dgm:pt>
    <dgm:pt modelId="{8C2762F4-1248-4572-9F31-703B5839F9B5}" type="pres">
      <dgm:prSet presAssocID="{D62F4558-93B9-4AA6-8D33-C1BAB894A762}" presName="thickLine" presStyleLbl="alignNode1" presStyleIdx="1" presStyleCnt="4"/>
      <dgm:spPr/>
    </dgm:pt>
    <dgm:pt modelId="{37622F1C-6F9B-44D7-9807-425780A2CF6F}" type="pres">
      <dgm:prSet presAssocID="{D62F4558-93B9-4AA6-8D33-C1BAB894A762}" presName="horz1" presStyleCnt="0"/>
      <dgm:spPr/>
    </dgm:pt>
    <dgm:pt modelId="{B861A298-4E9D-4F32-B703-AFA96AC841E7}" type="pres">
      <dgm:prSet presAssocID="{D62F4558-93B9-4AA6-8D33-C1BAB894A762}" presName="tx1" presStyleLbl="revTx" presStyleIdx="1" presStyleCnt="4"/>
      <dgm:spPr/>
    </dgm:pt>
    <dgm:pt modelId="{8D77BDDC-CF91-4DDC-BC83-D7117EEA0FB5}" type="pres">
      <dgm:prSet presAssocID="{D62F4558-93B9-4AA6-8D33-C1BAB894A762}" presName="vert1" presStyleCnt="0"/>
      <dgm:spPr/>
    </dgm:pt>
    <dgm:pt modelId="{4B59F18C-DA2B-4892-86A4-55EF4A1886BE}" type="pres">
      <dgm:prSet presAssocID="{8153A30D-84F7-4F9D-A1B6-4C8C8CDF50AB}" presName="thickLine" presStyleLbl="alignNode1" presStyleIdx="2" presStyleCnt="4"/>
      <dgm:spPr/>
    </dgm:pt>
    <dgm:pt modelId="{B6FC0EA3-8164-44BE-897A-8F91E4D54707}" type="pres">
      <dgm:prSet presAssocID="{8153A30D-84F7-4F9D-A1B6-4C8C8CDF50AB}" presName="horz1" presStyleCnt="0"/>
      <dgm:spPr/>
    </dgm:pt>
    <dgm:pt modelId="{7834EFB9-F10D-4A92-97CD-5080FDB0232F}" type="pres">
      <dgm:prSet presAssocID="{8153A30D-84F7-4F9D-A1B6-4C8C8CDF50AB}" presName="tx1" presStyleLbl="revTx" presStyleIdx="2" presStyleCnt="4"/>
      <dgm:spPr/>
    </dgm:pt>
    <dgm:pt modelId="{910E5C59-F971-4C95-8C88-8944CF393E7F}" type="pres">
      <dgm:prSet presAssocID="{8153A30D-84F7-4F9D-A1B6-4C8C8CDF50AB}" presName="vert1" presStyleCnt="0"/>
      <dgm:spPr/>
    </dgm:pt>
    <dgm:pt modelId="{35A3A6DA-7B83-4304-8B08-0D4CB317EA05}" type="pres">
      <dgm:prSet presAssocID="{1436733C-AFEB-44CE-9A19-811855EF6F1D}" presName="thickLine" presStyleLbl="alignNode1" presStyleIdx="3" presStyleCnt="4"/>
      <dgm:spPr/>
    </dgm:pt>
    <dgm:pt modelId="{B1E4331C-61C6-4881-BD3C-8E8D2DF01E24}" type="pres">
      <dgm:prSet presAssocID="{1436733C-AFEB-44CE-9A19-811855EF6F1D}" presName="horz1" presStyleCnt="0"/>
      <dgm:spPr/>
    </dgm:pt>
    <dgm:pt modelId="{27695FD3-7832-404B-B642-03689597CBA8}" type="pres">
      <dgm:prSet presAssocID="{1436733C-AFEB-44CE-9A19-811855EF6F1D}" presName="tx1" presStyleLbl="revTx" presStyleIdx="3" presStyleCnt="4"/>
      <dgm:spPr/>
    </dgm:pt>
    <dgm:pt modelId="{6F2949F3-E608-4B7C-8395-7A9D7291357D}" type="pres">
      <dgm:prSet presAssocID="{1436733C-AFEB-44CE-9A19-811855EF6F1D}" presName="vert1" presStyleCnt="0"/>
      <dgm:spPr/>
    </dgm:pt>
  </dgm:ptLst>
  <dgm:cxnLst>
    <dgm:cxn modelId="{794DD617-F924-438E-9266-635CA65548C9}" type="presOf" srcId="{1436733C-AFEB-44CE-9A19-811855EF6F1D}" destId="{27695FD3-7832-404B-B642-03689597CBA8}" srcOrd="0" destOrd="0" presId="urn:microsoft.com/office/officeart/2008/layout/LinedList"/>
    <dgm:cxn modelId="{0497171E-60C6-493E-BA64-13A339823842}" type="presOf" srcId="{8153A30D-84F7-4F9D-A1B6-4C8C8CDF50AB}" destId="{7834EFB9-F10D-4A92-97CD-5080FDB0232F}" srcOrd="0" destOrd="0" presId="urn:microsoft.com/office/officeart/2008/layout/LinedList"/>
    <dgm:cxn modelId="{0730AF21-8EE5-49C5-B19A-D78797D938CE}" srcId="{F09884C7-73C0-4D47-9EF1-5C7A2F79A1BB}" destId="{1436733C-AFEB-44CE-9A19-811855EF6F1D}" srcOrd="3" destOrd="0" parTransId="{33D54562-E543-45C2-A8BA-78C6E6156F6F}" sibTransId="{142CA415-5B93-4946-BFEE-C7DAA4B8D934}"/>
    <dgm:cxn modelId="{462D2A3C-8888-4D8F-AFAC-50F5CEE09F5F}" srcId="{F09884C7-73C0-4D47-9EF1-5C7A2F79A1BB}" destId="{8153A30D-84F7-4F9D-A1B6-4C8C8CDF50AB}" srcOrd="2" destOrd="0" parTransId="{A7774373-C779-413A-967F-A29841236E00}" sibTransId="{CB3E7423-EA01-4CC4-A6BA-77C5CE67B1BE}"/>
    <dgm:cxn modelId="{449B8049-8C82-4C81-A621-F9C2AB21A651}" type="presOf" srcId="{D62F4558-93B9-4AA6-8D33-C1BAB894A762}" destId="{B861A298-4E9D-4F32-B703-AFA96AC841E7}" srcOrd="0" destOrd="0" presId="urn:microsoft.com/office/officeart/2008/layout/LinedList"/>
    <dgm:cxn modelId="{54CDCD58-EE26-43EA-BA54-CE5E03ED4918}" srcId="{F09884C7-73C0-4D47-9EF1-5C7A2F79A1BB}" destId="{D62F4558-93B9-4AA6-8D33-C1BAB894A762}" srcOrd="1" destOrd="0" parTransId="{7BBD8A09-2717-4783-909A-0F8BEA58464E}" sibTransId="{A6D12DA6-8867-468D-AA48-50D1C7AB89D6}"/>
    <dgm:cxn modelId="{4BC7F997-967A-4EE2-B378-D7021F637223}" type="presOf" srcId="{9933005E-B40A-44CE-9368-66334AC77A7B}" destId="{21033741-39B9-491D-872A-FCB1539E4F11}" srcOrd="0" destOrd="0" presId="urn:microsoft.com/office/officeart/2008/layout/LinedList"/>
    <dgm:cxn modelId="{7F3F519B-1CB7-4F54-B04A-2AD4E6BDF8B8}" type="presOf" srcId="{F09884C7-73C0-4D47-9EF1-5C7A2F79A1BB}" destId="{94659C79-F553-4155-BB51-5FE4C56AC433}" srcOrd="0" destOrd="0" presId="urn:microsoft.com/office/officeart/2008/layout/LinedList"/>
    <dgm:cxn modelId="{6C1C60D7-D8C9-4133-A8F7-4F2D5EBCE92D}" srcId="{F09884C7-73C0-4D47-9EF1-5C7A2F79A1BB}" destId="{9933005E-B40A-44CE-9368-66334AC77A7B}" srcOrd="0" destOrd="0" parTransId="{6532A216-3073-40F3-BD41-2AB020AF6AE6}" sibTransId="{D0C5407B-202B-4E59-ADE1-42949814CEA7}"/>
    <dgm:cxn modelId="{0D532A81-DA9B-4425-A424-EF7BB7B65013}" type="presParOf" srcId="{94659C79-F553-4155-BB51-5FE4C56AC433}" destId="{86FF2DDE-069B-45BD-B11A-6F2A0B4CA7E2}" srcOrd="0" destOrd="0" presId="urn:microsoft.com/office/officeart/2008/layout/LinedList"/>
    <dgm:cxn modelId="{3F64C64D-9B9F-49FF-82B3-FED22FAAA49A}" type="presParOf" srcId="{94659C79-F553-4155-BB51-5FE4C56AC433}" destId="{D379A5D8-0F6C-4B34-BE17-DAFA2574100A}" srcOrd="1" destOrd="0" presId="urn:microsoft.com/office/officeart/2008/layout/LinedList"/>
    <dgm:cxn modelId="{CEF8C777-5FA1-4ACB-9765-02FEE4B5819A}" type="presParOf" srcId="{D379A5D8-0F6C-4B34-BE17-DAFA2574100A}" destId="{21033741-39B9-491D-872A-FCB1539E4F11}" srcOrd="0" destOrd="0" presId="urn:microsoft.com/office/officeart/2008/layout/LinedList"/>
    <dgm:cxn modelId="{3B926AB3-9C4A-4C25-A4C5-58B4F118F7C0}" type="presParOf" srcId="{D379A5D8-0F6C-4B34-BE17-DAFA2574100A}" destId="{FFFAD465-F94F-4937-8C66-025D8165105B}" srcOrd="1" destOrd="0" presId="urn:microsoft.com/office/officeart/2008/layout/LinedList"/>
    <dgm:cxn modelId="{4BC0B373-A9C6-4A8F-8534-50EB98E0E5A5}" type="presParOf" srcId="{94659C79-F553-4155-BB51-5FE4C56AC433}" destId="{8C2762F4-1248-4572-9F31-703B5839F9B5}" srcOrd="2" destOrd="0" presId="urn:microsoft.com/office/officeart/2008/layout/LinedList"/>
    <dgm:cxn modelId="{12162C90-2895-456E-A793-812F8BB2EB8C}" type="presParOf" srcId="{94659C79-F553-4155-BB51-5FE4C56AC433}" destId="{37622F1C-6F9B-44D7-9807-425780A2CF6F}" srcOrd="3" destOrd="0" presId="urn:microsoft.com/office/officeart/2008/layout/LinedList"/>
    <dgm:cxn modelId="{1970F811-5ED4-49EA-A828-014EB08FEAFF}" type="presParOf" srcId="{37622F1C-6F9B-44D7-9807-425780A2CF6F}" destId="{B861A298-4E9D-4F32-B703-AFA96AC841E7}" srcOrd="0" destOrd="0" presId="urn:microsoft.com/office/officeart/2008/layout/LinedList"/>
    <dgm:cxn modelId="{9817F37C-6988-4AB9-B9F3-772954B41F09}" type="presParOf" srcId="{37622F1C-6F9B-44D7-9807-425780A2CF6F}" destId="{8D77BDDC-CF91-4DDC-BC83-D7117EEA0FB5}" srcOrd="1" destOrd="0" presId="urn:microsoft.com/office/officeart/2008/layout/LinedList"/>
    <dgm:cxn modelId="{9FCA6074-661C-47A0-A7CE-7D4386A776FD}" type="presParOf" srcId="{94659C79-F553-4155-BB51-5FE4C56AC433}" destId="{4B59F18C-DA2B-4892-86A4-55EF4A1886BE}" srcOrd="4" destOrd="0" presId="urn:microsoft.com/office/officeart/2008/layout/LinedList"/>
    <dgm:cxn modelId="{0B272ABA-53D5-4383-9544-ECC838762C25}" type="presParOf" srcId="{94659C79-F553-4155-BB51-5FE4C56AC433}" destId="{B6FC0EA3-8164-44BE-897A-8F91E4D54707}" srcOrd="5" destOrd="0" presId="urn:microsoft.com/office/officeart/2008/layout/LinedList"/>
    <dgm:cxn modelId="{ECDADF9E-4AB6-4401-8A4E-2D0312B671E8}" type="presParOf" srcId="{B6FC0EA3-8164-44BE-897A-8F91E4D54707}" destId="{7834EFB9-F10D-4A92-97CD-5080FDB0232F}" srcOrd="0" destOrd="0" presId="urn:microsoft.com/office/officeart/2008/layout/LinedList"/>
    <dgm:cxn modelId="{ABE21E5E-6791-4DCD-9729-03A531B46C2F}" type="presParOf" srcId="{B6FC0EA3-8164-44BE-897A-8F91E4D54707}" destId="{910E5C59-F971-4C95-8C88-8944CF393E7F}" srcOrd="1" destOrd="0" presId="urn:microsoft.com/office/officeart/2008/layout/LinedList"/>
    <dgm:cxn modelId="{9E81027A-5DF0-466B-8971-BF41D35746A0}" type="presParOf" srcId="{94659C79-F553-4155-BB51-5FE4C56AC433}" destId="{35A3A6DA-7B83-4304-8B08-0D4CB317EA05}" srcOrd="6" destOrd="0" presId="urn:microsoft.com/office/officeart/2008/layout/LinedList"/>
    <dgm:cxn modelId="{D09DCEC7-55BC-4C54-87AA-3AC744F65C5E}" type="presParOf" srcId="{94659C79-F553-4155-BB51-5FE4C56AC433}" destId="{B1E4331C-61C6-4881-BD3C-8E8D2DF01E24}" srcOrd="7" destOrd="0" presId="urn:microsoft.com/office/officeart/2008/layout/LinedList"/>
    <dgm:cxn modelId="{20C3A2A3-FC23-41CE-A59E-570F4F3C37F4}" type="presParOf" srcId="{B1E4331C-61C6-4881-BD3C-8E8D2DF01E24}" destId="{27695FD3-7832-404B-B642-03689597CBA8}" srcOrd="0" destOrd="0" presId="urn:microsoft.com/office/officeart/2008/layout/LinedList"/>
    <dgm:cxn modelId="{15CD4606-F3BD-4C92-BAB8-6736FE14AA98}" type="presParOf" srcId="{B1E4331C-61C6-4881-BD3C-8E8D2DF01E24}" destId="{6F2949F3-E608-4B7C-8395-7A9D729135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C13E8A-9DFE-4930-9BF3-17C576143B71}"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n-US"/>
        </a:p>
      </dgm:t>
    </dgm:pt>
    <dgm:pt modelId="{01986856-05A4-4A71-895C-89B0BBA5DE47}">
      <dgm:prSet/>
      <dgm:spPr/>
      <dgm:t>
        <a:bodyPr/>
        <a:lstStyle/>
        <a:p>
          <a:r>
            <a:rPr lang="en-US" dirty="0"/>
            <a:t>Regardless of the type of event you are planning, all events have a lot in common. </a:t>
          </a:r>
        </a:p>
      </dgm:t>
    </dgm:pt>
    <dgm:pt modelId="{E7C24C27-0B8C-471C-B44E-CDB38A8C6594}" type="parTrans" cxnId="{A704BC76-40AA-4876-AEBE-68B7E91FCE75}">
      <dgm:prSet/>
      <dgm:spPr/>
      <dgm:t>
        <a:bodyPr/>
        <a:lstStyle/>
        <a:p>
          <a:endParaRPr lang="en-US"/>
        </a:p>
      </dgm:t>
    </dgm:pt>
    <dgm:pt modelId="{D3D75F0B-B6CA-44ED-A5B6-1B148C4210FA}" type="sibTrans" cxnId="{A704BC76-40AA-4876-AEBE-68B7E91FCE75}">
      <dgm:prSet/>
      <dgm:spPr/>
      <dgm:t>
        <a:bodyPr/>
        <a:lstStyle/>
        <a:p>
          <a:endParaRPr lang="en-US" dirty="0"/>
        </a:p>
      </dgm:t>
    </dgm:pt>
    <dgm:pt modelId="{7AD51F50-847B-402F-9256-707474CC84E4}">
      <dgm:prSet/>
      <dgm:spPr/>
      <dgm:t>
        <a:bodyPr/>
        <a:lstStyle/>
        <a:p>
          <a:r>
            <a:rPr lang="en-US" dirty="0"/>
            <a:t>	Planning</a:t>
          </a:r>
        </a:p>
      </dgm:t>
    </dgm:pt>
    <dgm:pt modelId="{C3EF65A8-B11E-4C0A-B90D-AE0E2294E328}" type="parTrans" cxnId="{09A4A2DE-72B8-4285-88BD-B3CAC2A109D3}">
      <dgm:prSet/>
      <dgm:spPr/>
      <dgm:t>
        <a:bodyPr/>
        <a:lstStyle/>
        <a:p>
          <a:endParaRPr lang="en-US"/>
        </a:p>
      </dgm:t>
    </dgm:pt>
    <dgm:pt modelId="{540B1C8B-D24A-4500-BA0A-BB0156C1251B}" type="sibTrans" cxnId="{09A4A2DE-72B8-4285-88BD-B3CAC2A109D3}">
      <dgm:prSet/>
      <dgm:spPr/>
      <dgm:t>
        <a:bodyPr/>
        <a:lstStyle/>
        <a:p>
          <a:endParaRPr lang="en-US" dirty="0"/>
        </a:p>
      </dgm:t>
    </dgm:pt>
    <dgm:pt modelId="{9C04124C-792F-4D90-99E5-6A7A5B5FFFA7}">
      <dgm:prSet/>
      <dgm:spPr/>
      <dgm:t>
        <a:bodyPr/>
        <a:lstStyle/>
        <a:p>
          <a:r>
            <a:rPr lang="en-US" dirty="0"/>
            <a:t>	Communication</a:t>
          </a:r>
        </a:p>
      </dgm:t>
    </dgm:pt>
    <dgm:pt modelId="{8441055A-CA93-46E6-BDEC-E3CF1420F1D2}" type="parTrans" cxnId="{BD201C69-BB25-455D-82A9-2F343EAA9533}">
      <dgm:prSet/>
      <dgm:spPr/>
      <dgm:t>
        <a:bodyPr/>
        <a:lstStyle/>
        <a:p>
          <a:endParaRPr lang="en-US"/>
        </a:p>
      </dgm:t>
    </dgm:pt>
    <dgm:pt modelId="{A55B15A8-A1D3-41CE-8682-672EA3197622}" type="sibTrans" cxnId="{BD201C69-BB25-455D-82A9-2F343EAA9533}">
      <dgm:prSet/>
      <dgm:spPr/>
      <dgm:t>
        <a:bodyPr/>
        <a:lstStyle/>
        <a:p>
          <a:endParaRPr lang="en-US" dirty="0"/>
        </a:p>
      </dgm:t>
    </dgm:pt>
    <dgm:pt modelId="{1EA51DF2-1B99-4DBB-94A1-33F52074A3BD}">
      <dgm:prSet/>
      <dgm:spPr/>
      <dgm:t>
        <a:bodyPr/>
        <a:lstStyle/>
        <a:p>
          <a:r>
            <a:rPr lang="en-US" dirty="0"/>
            <a:t>	Cooperation</a:t>
          </a:r>
        </a:p>
      </dgm:t>
    </dgm:pt>
    <dgm:pt modelId="{67BA7A73-5774-428D-A2A6-8D9CB40CF6AC}" type="parTrans" cxnId="{B82164D6-7A4B-4DAE-BBF2-1EE31DA4B41A}">
      <dgm:prSet/>
      <dgm:spPr/>
      <dgm:t>
        <a:bodyPr/>
        <a:lstStyle/>
        <a:p>
          <a:endParaRPr lang="en-US"/>
        </a:p>
      </dgm:t>
    </dgm:pt>
    <dgm:pt modelId="{578595A2-EC71-475B-A651-3B4AC95A20A5}" type="sibTrans" cxnId="{B82164D6-7A4B-4DAE-BBF2-1EE31DA4B41A}">
      <dgm:prSet/>
      <dgm:spPr/>
      <dgm:t>
        <a:bodyPr/>
        <a:lstStyle/>
        <a:p>
          <a:endParaRPr lang="en-US" dirty="0"/>
        </a:p>
      </dgm:t>
    </dgm:pt>
    <dgm:pt modelId="{21DC8C13-4D0E-417D-AD3F-1CE6E1F8AE02}">
      <dgm:prSet/>
      <dgm:spPr/>
      <dgm:t>
        <a:bodyPr/>
        <a:lstStyle/>
        <a:p>
          <a:r>
            <a:rPr lang="en-US" dirty="0"/>
            <a:t>You need knowledge of the rules &amp; regulations surrounding your event for your community.</a:t>
          </a:r>
        </a:p>
      </dgm:t>
    </dgm:pt>
    <dgm:pt modelId="{63BF2F2F-1DB3-4C36-826E-CF9956359D2C}" type="parTrans" cxnId="{8181931A-5ED3-4AA3-8EA1-ED3052118959}">
      <dgm:prSet/>
      <dgm:spPr/>
      <dgm:t>
        <a:bodyPr/>
        <a:lstStyle/>
        <a:p>
          <a:endParaRPr lang="en-US"/>
        </a:p>
      </dgm:t>
    </dgm:pt>
    <dgm:pt modelId="{3602D70E-30D5-4A32-A9C7-F189BA9C22BB}" type="sibTrans" cxnId="{8181931A-5ED3-4AA3-8EA1-ED3052118959}">
      <dgm:prSet/>
      <dgm:spPr/>
      <dgm:t>
        <a:bodyPr/>
        <a:lstStyle/>
        <a:p>
          <a:endParaRPr lang="en-US"/>
        </a:p>
      </dgm:t>
    </dgm:pt>
    <dgm:pt modelId="{BDD2703E-A333-4264-A991-6F9762E70A4B}" type="pres">
      <dgm:prSet presAssocID="{6BC13E8A-9DFE-4930-9BF3-17C576143B71}" presName="outerComposite" presStyleCnt="0">
        <dgm:presLayoutVars>
          <dgm:chMax val="5"/>
          <dgm:dir/>
          <dgm:resizeHandles val="exact"/>
        </dgm:presLayoutVars>
      </dgm:prSet>
      <dgm:spPr/>
    </dgm:pt>
    <dgm:pt modelId="{0861F8EA-7E15-4494-A7A3-9082F028BD30}" type="pres">
      <dgm:prSet presAssocID="{6BC13E8A-9DFE-4930-9BF3-17C576143B71}" presName="dummyMaxCanvas" presStyleCnt="0">
        <dgm:presLayoutVars/>
      </dgm:prSet>
      <dgm:spPr/>
    </dgm:pt>
    <dgm:pt modelId="{AAB3CA13-9EF6-4DC0-BC73-20EF4AD1A599}" type="pres">
      <dgm:prSet presAssocID="{6BC13E8A-9DFE-4930-9BF3-17C576143B71}" presName="FiveNodes_1" presStyleLbl="node1" presStyleIdx="0" presStyleCnt="5">
        <dgm:presLayoutVars>
          <dgm:bulletEnabled val="1"/>
        </dgm:presLayoutVars>
      </dgm:prSet>
      <dgm:spPr/>
    </dgm:pt>
    <dgm:pt modelId="{E113973D-3DFE-4BAC-AF58-A836159510C0}" type="pres">
      <dgm:prSet presAssocID="{6BC13E8A-9DFE-4930-9BF3-17C576143B71}" presName="FiveNodes_2" presStyleLbl="node1" presStyleIdx="1" presStyleCnt="5">
        <dgm:presLayoutVars>
          <dgm:bulletEnabled val="1"/>
        </dgm:presLayoutVars>
      </dgm:prSet>
      <dgm:spPr/>
    </dgm:pt>
    <dgm:pt modelId="{42C4CD6E-5903-4CA8-ABA9-EBB585515F33}" type="pres">
      <dgm:prSet presAssocID="{6BC13E8A-9DFE-4930-9BF3-17C576143B71}" presName="FiveNodes_3" presStyleLbl="node1" presStyleIdx="2" presStyleCnt="5">
        <dgm:presLayoutVars>
          <dgm:bulletEnabled val="1"/>
        </dgm:presLayoutVars>
      </dgm:prSet>
      <dgm:spPr/>
    </dgm:pt>
    <dgm:pt modelId="{1157220E-6255-4C5C-A7C3-13F9D7F02930}" type="pres">
      <dgm:prSet presAssocID="{6BC13E8A-9DFE-4930-9BF3-17C576143B71}" presName="FiveNodes_4" presStyleLbl="node1" presStyleIdx="3" presStyleCnt="5">
        <dgm:presLayoutVars>
          <dgm:bulletEnabled val="1"/>
        </dgm:presLayoutVars>
      </dgm:prSet>
      <dgm:spPr/>
    </dgm:pt>
    <dgm:pt modelId="{B455A511-3860-4701-B730-2796A72F44FA}" type="pres">
      <dgm:prSet presAssocID="{6BC13E8A-9DFE-4930-9BF3-17C576143B71}" presName="FiveNodes_5" presStyleLbl="node1" presStyleIdx="4" presStyleCnt="5">
        <dgm:presLayoutVars>
          <dgm:bulletEnabled val="1"/>
        </dgm:presLayoutVars>
      </dgm:prSet>
      <dgm:spPr/>
    </dgm:pt>
    <dgm:pt modelId="{2E8624D7-4C69-4F1A-96F5-38A04CA3AACD}" type="pres">
      <dgm:prSet presAssocID="{6BC13E8A-9DFE-4930-9BF3-17C576143B71}" presName="FiveConn_1-2" presStyleLbl="fgAccFollowNode1" presStyleIdx="0" presStyleCnt="4">
        <dgm:presLayoutVars>
          <dgm:bulletEnabled val="1"/>
        </dgm:presLayoutVars>
      </dgm:prSet>
      <dgm:spPr/>
    </dgm:pt>
    <dgm:pt modelId="{E79F6C7C-5A7B-45BD-8EE6-C1250CFF72C7}" type="pres">
      <dgm:prSet presAssocID="{6BC13E8A-9DFE-4930-9BF3-17C576143B71}" presName="FiveConn_2-3" presStyleLbl="fgAccFollowNode1" presStyleIdx="1" presStyleCnt="4">
        <dgm:presLayoutVars>
          <dgm:bulletEnabled val="1"/>
        </dgm:presLayoutVars>
      </dgm:prSet>
      <dgm:spPr/>
    </dgm:pt>
    <dgm:pt modelId="{A10E9DFB-29A7-4FC0-BF35-A95E32CE7B8D}" type="pres">
      <dgm:prSet presAssocID="{6BC13E8A-9DFE-4930-9BF3-17C576143B71}" presName="FiveConn_3-4" presStyleLbl="fgAccFollowNode1" presStyleIdx="2" presStyleCnt="4">
        <dgm:presLayoutVars>
          <dgm:bulletEnabled val="1"/>
        </dgm:presLayoutVars>
      </dgm:prSet>
      <dgm:spPr/>
    </dgm:pt>
    <dgm:pt modelId="{C74E5CB9-998A-4A2F-B67D-34F73002C546}" type="pres">
      <dgm:prSet presAssocID="{6BC13E8A-9DFE-4930-9BF3-17C576143B71}" presName="FiveConn_4-5" presStyleLbl="fgAccFollowNode1" presStyleIdx="3" presStyleCnt="4">
        <dgm:presLayoutVars>
          <dgm:bulletEnabled val="1"/>
        </dgm:presLayoutVars>
      </dgm:prSet>
      <dgm:spPr/>
    </dgm:pt>
    <dgm:pt modelId="{B1D42B94-7000-4F6A-8E61-B469A13788A7}" type="pres">
      <dgm:prSet presAssocID="{6BC13E8A-9DFE-4930-9BF3-17C576143B71}" presName="FiveNodes_1_text" presStyleLbl="node1" presStyleIdx="4" presStyleCnt="5">
        <dgm:presLayoutVars>
          <dgm:bulletEnabled val="1"/>
        </dgm:presLayoutVars>
      </dgm:prSet>
      <dgm:spPr/>
    </dgm:pt>
    <dgm:pt modelId="{C2EEBA80-AEFD-45D5-89A9-2E144F3122BE}" type="pres">
      <dgm:prSet presAssocID="{6BC13E8A-9DFE-4930-9BF3-17C576143B71}" presName="FiveNodes_2_text" presStyleLbl="node1" presStyleIdx="4" presStyleCnt="5">
        <dgm:presLayoutVars>
          <dgm:bulletEnabled val="1"/>
        </dgm:presLayoutVars>
      </dgm:prSet>
      <dgm:spPr/>
    </dgm:pt>
    <dgm:pt modelId="{1DB80F4D-CC15-4298-BC62-E24316587EFF}" type="pres">
      <dgm:prSet presAssocID="{6BC13E8A-9DFE-4930-9BF3-17C576143B71}" presName="FiveNodes_3_text" presStyleLbl="node1" presStyleIdx="4" presStyleCnt="5">
        <dgm:presLayoutVars>
          <dgm:bulletEnabled val="1"/>
        </dgm:presLayoutVars>
      </dgm:prSet>
      <dgm:spPr/>
    </dgm:pt>
    <dgm:pt modelId="{09E99AA8-CAD1-4551-8940-B06C2FA1477E}" type="pres">
      <dgm:prSet presAssocID="{6BC13E8A-9DFE-4930-9BF3-17C576143B71}" presName="FiveNodes_4_text" presStyleLbl="node1" presStyleIdx="4" presStyleCnt="5">
        <dgm:presLayoutVars>
          <dgm:bulletEnabled val="1"/>
        </dgm:presLayoutVars>
      </dgm:prSet>
      <dgm:spPr/>
    </dgm:pt>
    <dgm:pt modelId="{27497037-252D-4A9F-890C-611F5E60A657}" type="pres">
      <dgm:prSet presAssocID="{6BC13E8A-9DFE-4930-9BF3-17C576143B71}" presName="FiveNodes_5_text" presStyleLbl="node1" presStyleIdx="4" presStyleCnt="5">
        <dgm:presLayoutVars>
          <dgm:bulletEnabled val="1"/>
        </dgm:presLayoutVars>
      </dgm:prSet>
      <dgm:spPr/>
    </dgm:pt>
  </dgm:ptLst>
  <dgm:cxnLst>
    <dgm:cxn modelId="{8181931A-5ED3-4AA3-8EA1-ED3052118959}" srcId="{6BC13E8A-9DFE-4930-9BF3-17C576143B71}" destId="{21DC8C13-4D0E-417D-AD3F-1CE6E1F8AE02}" srcOrd="4" destOrd="0" parTransId="{63BF2F2F-1DB3-4C36-826E-CF9956359D2C}" sibTransId="{3602D70E-30D5-4A32-A9C7-F189BA9C22BB}"/>
    <dgm:cxn modelId="{CF50DF26-412D-4243-BFD5-5E3404C54370}" type="presOf" srcId="{21DC8C13-4D0E-417D-AD3F-1CE6E1F8AE02}" destId="{B455A511-3860-4701-B730-2796A72F44FA}" srcOrd="0" destOrd="0" presId="urn:microsoft.com/office/officeart/2005/8/layout/vProcess5"/>
    <dgm:cxn modelId="{DFD38F38-184C-4CB5-9FB3-440E369E0F81}" type="presOf" srcId="{1EA51DF2-1B99-4DBB-94A1-33F52074A3BD}" destId="{09E99AA8-CAD1-4551-8940-B06C2FA1477E}" srcOrd="1" destOrd="0" presId="urn:microsoft.com/office/officeart/2005/8/layout/vProcess5"/>
    <dgm:cxn modelId="{BD201C69-BB25-455D-82A9-2F343EAA9533}" srcId="{6BC13E8A-9DFE-4930-9BF3-17C576143B71}" destId="{9C04124C-792F-4D90-99E5-6A7A5B5FFFA7}" srcOrd="2" destOrd="0" parTransId="{8441055A-CA93-46E6-BDEC-E3CF1420F1D2}" sibTransId="{A55B15A8-A1D3-41CE-8682-672EA3197622}"/>
    <dgm:cxn modelId="{99287F53-CEDB-424B-AC15-3354395F4336}" type="presOf" srcId="{578595A2-EC71-475B-A651-3B4AC95A20A5}" destId="{C74E5CB9-998A-4A2F-B67D-34F73002C546}" srcOrd="0" destOrd="0" presId="urn:microsoft.com/office/officeart/2005/8/layout/vProcess5"/>
    <dgm:cxn modelId="{A704BC76-40AA-4876-AEBE-68B7E91FCE75}" srcId="{6BC13E8A-9DFE-4930-9BF3-17C576143B71}" destId="{01986856-05A4-4A71-895C-89B0BBA5DE47}" srcOrd="0" destOrd="0" parTransId="{E7C24C27-0B8C-471C-B44E-CDB38A8C6594}" sibTransId="{D3D75F0B-B6CA-44ED-A5B6-1B148C4210FA}"/>
    <dgm:cxn modelId="{0C297492-DFB3-4923-8120-2AB0E36AB9BD}" type="presOf" srcId="{6BC13E8A-9DFE-4930-9BF3-17C576143B71}" destId="{BDD2703E-A333-4264-A991-6F9762E70A4B}" srcOrd="0" destOrd="0" presId="urn:microsoft.com/office/officeart/2005/8/layout/vProcess5"/>
    <dgm:cxn modelId="{5723529F-8F4B-413B-9718-C96965B9AE4F}" type="presOf" srcId="{01986856-05A4-4A71-895C-89B0BBA5DE47}" destId="{B1D42B94-7000-4F6A-8E61-B469A13788A7}" srcOrd="1" destOrd="0" presId="urn:microsoft.com/office/officeart/2005/8/layout/vProcess5"/>
    <dgm:cxn modelId="{F8EC49A8-2B61-4601-ACA4-B5ED07A86D68}" type="presOf" srcId="{7AD51F50-847B-402F-9256-707474CC84E4}" destId="{C2EEBA80-AEFD-45D5-89A9-2E144F3122BE}" srcOrd="1" destOrd="0" presId="urn:microsoft.com/office/officeart/2005/8/layout/vProcess5"/>
    <dgm:cxn modelId="{C36DECAB-DE7F-4938-A351-5B5FE6CFB522}" type="presOf" srcId="{D3D75F0B-B6CA-44ED-A5B6-1B148C4210FA}" destId="{2E8624D7-4C69-4F1A-96F5-38A04CA3AACD}" srcOrd="0" destOrd="0" presId="urn:microsoft.com/office/officeart/2005/8/layout/vProcess5"/>
    <dgm:cxn modelId="{8C1A09B6-76BB-4F0E-B2CF-A6E1F84B4791}" type="presOf" srcId="{21DC8C13-4D0E-417D-AD3F-1CE6E1F8AE02}" destId="{27497037-252D-4A9F-890C-611F5E60A657}" srcOrd="1" destOrd="0" presId="urn:microsoft.com/office/officeart/2005/8/layout/vProcess5"/>
    <dgm:cxn modelId="{1C694EBB-310B-4EB2-9B9F-BFC236251815}" type="presOf" srcId="{9C04124C-792F-4D90-99E5-6A7A5B5FFFA7}" destId="{42C4CD6E-5903-4CA8-ABA9-EBB585515F33}" srcOrd="0" destOrd="0" presId="urn:microsoft.com/office/officeart/2005/8/layout/vProcess5"/>
    <dgm:cxn modelId="{A95847C5-FB37-4F10-9084-2D76E895155D}" type="presOf" srcId="{7AD51F50-847B-402F-9256-707474CC84E4}" destId="{E113973D-3DFE-4BAC-AF58-A836159510C0}" srcOrd="0" destOrd="0" presId="urn:microsoft.com/office/officeart/2005/8/layout/vProcess5"/>
    <dgm:cxn modelId="{908CD2CD-BFA3-41A6-A547-31A4C46A8732}" type="presOf" srcId="{01986856-05A4-4A71-895C-89B0BBA5DE47}" destId="{AAB3CA13-9EF6-4DC0-BC73-20EF4AD1A599}" srcOrd="0" destOrd="0" presId="urn:microsoft.com/office/officeart/2005/8/layout/vProcess5"/>
    <dgm:cxn modelId="{29691BD3-8366-47FA-BC3C-0275FED26FC1}" type="presOf" srcId="{A55B15A8-A1D3-41CE-8682-672EA3197622}" destId="{A10E9DFB-29A7-4FC0-BF35-A95E32CE7B8D}" srcOrd="0" destOrd="0" presId="urn:microsoft.com/office/officeart/2005/8/layout/vProcess5"/>
    <dgm:cxn modelId="{B82164D6-7A4B-4DAE-BBF2-1EE31DA4B41A}" srcId="{6BC13E8A-9DFE-4930-9BF3-17C576143B71}" destId="{1EA51DF2-1B99-4DBB-94A1-33F52074A3BD}" srcOrd="3" destOrd="0" parTransId="{67BA7A73-5774-428D-A2A6-8D9CB40CF6AC}" sibTransId="{578595A2-EC71-475B-A651-3B4AC95A20A5}"/>
    <dgm:cxn modelId="{09A4A2DE-72B8-4285-88BD-B3CAC2A109D3}" srcId="{6BC13E8A-9DFE-4930-9BF3-17C576143B71}" destId="{7AD51F50-847B-402F-9256-707474CC84E4}" srcOrd="1" destOrd="0" parTransId="{C3EF65A8-B11E-4C0A-B90D-AE0E2294E328}" sibTransId="{540B1C8B-D24A-4500-BA0A-BB0156C1251B}"/>
    <dgm:cxn modelId="{A49C0AF1-3BED-4E8E-B18A-23AA8D32279C}" type="presOf" srcId="{540B1C8B-D24A-4500-BA0A-BB0156C1251B}" destId="{E79F6C7C-5A7B-45BD-8EE6-C1250CFF72C7}" srcOrd="0" destOrd="0" presId="urn:microsoft.com/office/officeart/2005/8/layout/vProcess5"/>
    <dgm:cxn modelId="{D9811DF2-F55A-4840-8FB3-8A974A14F520}" type="presOf" srcId="{1EA51DF2-1B99-4DBB-94A1-33F52074A3BD}" destId="{1157220E-6255-4C5C-A7C3-13F9D7F02930}" srcOrd="0" destOrd="0" presId="urn:microsoft.com/office/officeart/2005/8/layout/vProcess5"/>
    <dgm:cxn modelId="{FD8798FC-9CAB-47C4-BD73-C46612020922}" type="presOf" srcId="{9C04124C-792F-4D90-99E5-6A7A5B5FFFA7}" destId="{1DB80F4D-CC15-4298-BC62-E24316587EFF}" srcOrd="1" destOrd="0" presId="urn:microsoft.com/office/officeart/2005/8/layout/vProcess5"/>
    <dgm:cxn modelId="{FC7C25A8-22E9-418C-B27E-DE628B355566}" type="presParOf" srcId="{BDD2703E-A333-4264-A991-6F9762E70A4B}" destId="{0861F8EA-7E15-4494-A7A3-9082F028BD30}" srcOrd="0" destOrd="0" presId="urn:microsoft.com/office/officeart/2005/8/layout/vProcess5"/>
    <dgm:cxn modelId="{55DE8BE0-2B68-4E89-B704-54BF63926B2E}" type="presParOf" srcId="{BDD2703E-A333-4264-A991-6F9762E70A4B}" destId="{AAB3CA13-9EF6-4DC0-BC73-20EF4AD1A599}" srcOrd="1" destOrd="0" presId="urn:microsoft.com/office/officeart/2005/8/layout/vProcess5"/>
    <dgm:cxn modelId="{4736F24E-DB99-4F8A-B165-F200C12854C3}" type="presParOf" srcId="{BDD2703E-A333-4264-A991-6F9762E70A4B}" destId="{E113973D-3DFE-4BAC-AF58-A836159510C0}" srcOrd="2" destOrd="0" presId="urn:microsoft.com/office/officeart/2005/8/layout/vProcess5"/>
    <dgm:cxn modelId="{2A5A36AA-5B43-43A1-AEE4-9AE9C3448263}" type="presParOf" srcId="{BDD2703E-A333-4264-A991-6F9762E70A4B}" destId="{42C4CD6E-5903-4CA8-ABA9-EBB585515F33}" srcOrd="3" destOrd="0" presId="urn:microsoft.com/office/officeart/2005/8/layout/vProcess5"/>
    <dgm:cxn modelId="{4AD88711-3399-4708-BC13-8CC9432C7E96}" type="presParOf" srcId="{BDD2703E-A333-4264-A991-6F9762E70A4B}" destId="{1157220E-6255-4C5C-A7C3-13F9D7F02930}" srcOrd="4" destOrd="0" presId="urn:microsoft.com/office/officeart/2005/8/layout/vProcess5"/>
    <dgm:cxn modelId="{2554C280-37E6-43D0-81EB-34459DBC888A}" type="presParOf" srcId="{BDD2703E-A333-4264-A991-6F9762E70A4B}" destId="{B455A511-3860-4701-B730-2796A72F44FA}" srcOrd="5" destOrd="0" presId="urn:microsoft.com/office/officeart/2005/8/layout/vProcess5"/>
    <dgm:cxn modelId="{4F795768-E7D4-4F94-949F-19B5F05F68F0}" type="presParOf" srcId="{BDD2703E-A333-4264-A991-6F9762E70A4B}" destId="{2E8624D7-4C69-4F1A-96F5-38A04CA3AACD}" srcOrd="6" destOrd="0" presId="urn:microsoft.com/office/officeart/2005/8/layout/vProcess5"/>
    <dgm:cxn modelId="{F312686C-DE1F-45CE-8A83-49FE3034B5E9}" type="presParOf" srcId="{BDD2703E-A333-4264-A991-6F9762E70A4B}" destId="{E79F6C7C-5A7B-45BD-8EE6-C1250CFF72C7}" srcOrd="7" destOrd="0" presId="urn:microsoft.com/office/officeart/2005/8/layout/vProcess5"/>
    <dgm:cxn modelId="{864B7FFE-7B9F-456B-9909-25FB3BE9B469}" type="presParOf" srcId="{BDD2703E-A333-4264-A991-6F9762E70A4B}" destId="{A10E9DFB-29A7-4FC0-BF35-A95E32CE7B8D}" srcOrd="8" destOrd="0" presId="urn:microsoft.com/office/officeart/2005/8/layout/vProcess5"/>
    <dgm:cxn modelId="{2D193D8B-C4BE-429E-A31E-6777FF54DE83}" type="presParOf" srcId="{BDD2703E-A333-4264-A991-6F9762E70A4B}" destId="{C74E5CB9-998A-4A2F-B67D-34F73002C546}" srcOrd="9" destOrd="0" presId="urn:microsoft.com/office/officeart/2005/8/layout/vProcess5"/>
    <dgm:cxn modelId="{B69FFE62-6C76-4A68-AAAC-C124362D9A65}" type="presParOf" srcId="{BDD2703E-A333-4264-A991-6F9762E70A4B}" destId="{B1D42B94-7000-4F6A-8E61-B469A13788A7}" srcOrd="10" destOrd="0" presId="urn:microsoft.com/office/officeart/2005/8/layout/vProcess5"/>
    <dgm:cxn modelId="{869A756E-C834-4328-BFDB-5A70BDA8D7CF}" type="presParOf" srcId="{BDD2703E-A333-4264-A991-6F9762E70A4B}" destId="{C2EEBA80-AEFD-45D5-89A9-2E144F3122BE}" srcOrd="11" destOrd="0" presId="urn:microsoft.com/office/officeart/2005/8/layout/vProcess5"/>
    <dgm:cxn modelId="{CCE4F71D-E3C6-4578-AF4C-E30AF584BA2B}" type="presParOf" srcId="{BDD2703E-A333-4264-A991-6F9762E70A4B}" destId="{1DB80F4D-CC15-4298-BC62-E24316587EFF}" srcOrd="12" destOrd="0" presId="urn:microsoft.com/office/officeart/2005/8/layout/vProcess5"/>
    <dgm:cxn modelId="{334D9FE8-1945-4F81-97E8-053E5C92E428}" type="presParOf" srcId="{BDD2703E-A333-4264-A991-6F9762E70A4B}" destId="{09E99AA8-CAD1-4551-8940-B06C2FA1477E}" srcOrd="13" destOrd="0" presId="urn:microsoft.com/office/officeart/2005/8/layout/vProcess5"/>
    <dgm:cxn modelId="{BE452476-9766-4F4C-AF97-7BA282B15026}" type="presParOf" srcId="{BDD2703E-A333-4264-A991-6F9762E70A4B}" destId="{27497037-252D-4A9F-890C-611F5E60A65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5AE7B-8F57-454B-A749-7653C7D1D7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94E1EF0-C65B-4D42-BAF3-6A7CA6450464}">
      <dgm:prSet/>
      <dgm:spPr/>
      <dgm:t>
        <a:bodyPr/>
        <a:lstStyle/>
        <a:p>
          <a:r>
            <a:rPr lang="en-US" dirty="0"/>
            <a:t>Remember to create your Flyer as if everyone reading it is from out of State.</a:t>
          </a:r>
        </a:p>
      </dgm:t>
    </dgm:pt>
    <dgm:pt modelId="{BE1BF320-AC02-455E-B78F-6CD43A456D7E}" type="parTrans" cxnId="{C71FC18E-AF04-4D8B-AD03-337D00A9917B}">
      <dgm:prSet/>
      <dgm:spPr/>
      <dgm:t>
        <a:bodyPr/>
        <a:lstStyle/>
        <a:p>
          <a:endParaRPr lang="en-US"/>
        </a:p>
      </dgm:t>
    </dgm:pt>
    <dgm:pt modelId="{5EAA7E50-86DD-41FC-94CE-CC5888C0FF43}" type="sibTrans" cxnId="{C71FC18E-AF04-4D8B-AD03-337D00A9917B}">
      <dgm:prSet/>
      <dgm:spPr/>
      <dgm:t>
        <a:bodyPr/>
        <a:lstStyle/>
        <a:p>
          <a:endParaRPr lang="en-US"/>
        </a:p>
      </dgm:t>
    </dgm:pt>
    <dgm:pt modelId="{CF1B5D8C-0B31-4332-B4AA-BF183F96DCF8}">
      <dgm:prSet/>
      <dgm:spPr/>
      <dgm:t>
        <a:bodyPr/>
        <a:lstStyle/>
        <a:p>
          <a:r>
            <a:rPr lang="en-US" dirty="0"/>
            <a:t>Be aware of The American Legion Trademark Restrictions and in good taste with no foul language, nudity, etc.</a:t>
          </a:r>
        </a:p>
      </dgm:t>
    </dgm:pt>
    <dgm:pt modelId="{FC33F024-8278-40FA-B03D-55CCFF558373}" type="parTrans" cxnId="{5FF5339A-3251-40BF-B67C-777C6CC062F9}">
      <dgm:prSet/>
      <dgm:spPr/>
      <dgm:t>
        <a:bodyPr/>
        <a:lstStyle/>
        <a:p>
          <a:endParaRPr lang="en-US"/>
        </a:p>
      </dgm:t>
    </dgm:pt>
    <dgm:pt modelId="{24D9E304-77DD-4D85-874E-ABDACED42239}" type="sibTrans" cxnId="{5FF5339A-3251-40BF-B67C-777C6CC062F9}">
      <dgm:prSet/>
      <dgm:spPr/>
      <dgm:t>
        <a:bodyPr/>
        <a:lstStyle/>
        <a:p>
          <a:endParaRPr lang="en-US"/>
        </a:p>
      </dgm:t>
    </dgm:pt>
    <dgm:pt modelId="{412D52B6-46CE-429C-9EA2-2FC636EE126E}">
      <dgm:prSet/>
      <dgm:spPr/>
      <dgm:t>
        <a:bodyPr/>
        <a:lstStyle/>
        <a:p>
          <a:r>
            <a:rPr lang="en-US" dirty="0"/>
            <a:t>Include an address and phone number for all stops on the flyer or score sheet.</a:t>
          </a:r>
        </a:p>
      </dgm:t>
    </dgm:pt>
    <dgm:pt modelId="{4C57131E-AF16-430E-91B9-88256FB9DBF5}" type="parTrans" cxnId="{F341189C-CA17-4C9A-9D9C-17B2961D5D5A}">
      <dgm:prSet/>
      <dgm:spPr/>
      <dgm:t>
        <a:bodyPr/>
        <a:lstStyle/>
        <a:p>
          <a:endParaRPr lang="en-US"/>
        </a:p>
      </dgm:t>
    </dgm:pt>
    <dgm:pt modelId="{313A77FF-B052-44BE-95C3-5B96D3F9368E}" type="sibTrans" cxnId="{F341189C-CA17-4C9A-9D9C-17B2961D5D5A}">
      <dgm:prSet/>
      <dgm:spPr/>
      <dgm:t>
        <a:bodyPr/>
        <a:lstStyle/>
        <a:p>
          <a:endParaRPr lang="en-US"/>
        </a:p>
      </dgm:t>
    </dgm:pt>
    <dgm:pt modelId="{2BACF281-E349-4494-BDE7-E14684B93227}">
      <dgm:prSet/>
      <dgm:spPr/>
      <dgm:t>
        <a:bodyPr/>
        <a:lstStyle/>
        <a:p>
          <a:endParaRPr lang="en-US" dirty="0"/>
        </a:p>
      </dgm:t>
    </dgm:pt>
    <dgm:pt modelId="{CC1E8930-1FEA-4C2E-BE9C-ED7980E39787}" type="parTrans" cxnId="{8708BD82-ED4E-403A-9BAA-72B36BD391F5}">
      <dgm:prSet/>
      <dgm:spPr/>
      <dgm:t>
        <a:bodyPr/>
        <a:lstStyle/>
        <a:p>
          <a:endParaRPr lang="en-US"/>
        </a:p>
      </dgm:t>
    </dgm:pt>
    <dgm:pt modelId="{B275F1AB-5257-40C7-B87D-90C798090D77}" type="sibTrans" cxnId="{8708BD82-ED4E-403A-9BAA-72B36BD391F5}">
      <dgm:prSet/>
      <dgm:spPr/>
      <dgm:t>
        <a:bodyPr/>
        <a:lstStyle/>
        <a:p>
          <a:endParaRPr lang="en-US"/>
        </a:p>
      </dgm:t>
    </dgm:pt>
    <dgm:pt modelId="{21B26D1A-573B-4F02-B5E5-09E1A805AA6C}">
      <dgm:prSet/>
      <dgm:spPr/>
      <dgm:t>
        <a:bodyPr/>
        <a:lstStyle/>
        <a:p>
          <a:endParaRPr lang="en-US" dirty="0"/>
        </a:p>
      </dgm:t>
    </dgm:pt>
    <dgm:pt modelId="{C78F45B9-B4F7-4238-9025-36A8F8AFE4F4}" type="parTrans" cxnId="{68EFCBC8-CC2C-4BC9-81CA-E1E2440AA82A}">
      <dgm:prSet/>
      <dgm:spPr/>
      <dgm:t>
        <a:bodyPr/>
        <a:lstStyle/>
        <a:p>
          <a:endParaRPr lang="en-US"/>
        </a:p>
      </dgm:t>
    </dgm:pt>
    <dgm:pt modelId="{25E90E4B-8594-4A37-9CB2-B4B022A9A890}" type="sibTrans" cxnId="{68EFCBC8-CC2C-4BC9-81CA-E1E2440AA82A}">
      <dgm:prSet/>
      <dgm:spPr/>
      <dgm:t>
        <a:bodyPr/>
        <a:lstStyle/>
        <a:p>
          <a:endParaRPr lang="en-US"/>
        </a:p>
      </dgm:t>
    </dgm:pt>
    <dgm:pt modelId="{56B71CE3-239E-4408-B7A6-7D800147BAE5}" type="pres">
      <dgm:prSet presAssocID="{7675AE7B-8F57-454B-A749-7653C7D1D767}" presName="linear" presStyleCnt="0">
        <dgm:presLayoutVars>
          <dgm:animLvl val="lvl"/>
          <dgm:resizeHandles val="exact"/>
        </dgm:presLayoutVars>
      </dgm:prSet>
      <dgm:spPr/>
    </dgm:pt>
    <dgm:pt modelId="{D2D784F7-8CB0-4B93-924D-899FF27D46D9}" type="pres">
      <dgm:prSet presAssocID="{994E1EF0-C65B-4D42-BAF3-6A7CA6450464}" presName="parentText" presStyleLbl="node1" presStyleIdx="0" presStyleCnt="2">
        <dgm:presLayoutVars>
          <dgm:chMax val="0"/>
          <dgm:bulletEnabled val="1"/>
        </dgm:presLayoutVars>
      </dgm:prSet>
      <dgm:spPr/>
    </dgm:pt>
    <dgm:pt modelId="{5C2AAF6C-FBEF-46E3-BB88-CA143565BF87}" type="pres">
      <dgm:prSet presAssocID="{994E1EF0-C65B-4D42-BAF3-6A7CA6450464}" presName="childText" presStyleLbl="revTx" presStyleIdx="0" presStyleCnt="1">
        <dgm:presLayoutVars>
          <dgm:bulletEnabled val="1"/>
        </dgm:presLayoutVars>
      </dgm:prSet>
      <dgm:spPr/>
    </dgm:pt>
    <dgm:pt modelId="{55F08EC3-82F3-4CC3-8CE2-4B7F83077F51}" type="pres">
      <dgm:prSet presAssocID="{CF1B5D8C-0B31-4332-B4AA-BF183F96DCF8}" presName="parentText" presStyleLbl="node1" presStyleIdx="1" presStyleCnt="2">
        <dgm:presLayoutVars>
          <dgm:chMax val="0"/>
          <dgm:bulletEnabled val="1"/>
        </dgm:presLayoutVars>
      </dgm:prSet>
      <dgm:spPr/>
    </dgm:pt>
  </dgm:ptLst>
  <dgm:cxnLst>
    <dgm:cxn modelId="{76B4B60F-D7D6-4AFB-96A2-7A333B0D1A2D}" type="presOf" srcId="{2BACF281-E349-4494-BDE7-E14684B93227}" destId="{5C2AAF6C-FBEF-46E3-BB88-CA143565BF87}" srcOrd="0" destOrd="2" presId="urn:microsoft.com/office/officeart/2005/8/layout/vList2"/>
    <dgm:cxn modelId="{ABE64571-1A0C-4CE0-8854-B5580555D695}" type="presOf" srcId="{CF1B5D8C-0B31-4332-B4AA-BF183F96DCF8}" destId="{55F08EC3-82F3-4CC3-8CE2-4B7F83077F51}" srcOrd="0" destOrd="0" presId="urn:microsoft.com/office/officeart/2005/8/layout/vList2"/>
    <dgm:cxn modelId="{72E7AC81-DE45-4A25-A1F0-476FD9839170}" type="presOf" srcId="{994E1EF0-C65B-4D42-BAF3-6A7CA6450464}" destId="{D2D784F7-8CB0-4B93-924D-899FF27D46D9}" srcOrd="0" destOrd="0" presId="urn:microsoft.com/office/officeart/2005/8/layout/vList2"/>
    <dgm:cxn modelId="{8708BD82-ED4E-403A-9BAA-72B36BD391F5}" srcId="{994E1EF0-C65B-4D42-BAF3-6A7CA6450464}" destId="{2BACF281-E349-4494-BDE7-E14684B93227}" srcOrd="2" destOrd="0" parTransId="{CC1E8930-1FEA-4C2E-BE9C-ED7980E39787}" sibTransId="{B275F1AB-5257-40C7-B87D-90C798090D77}"/>
    <dgm:cxn modelId="{C71FC18E-AF04-4D8B-AD03-337D00A9917B}" srcId="{7675AE7B-8F57-454B-A749-7653C7D1D767}" destId="{994E1EF0-C65B-4D42-BAF3-6A7CA6450464}" srcOrd="0" destOrd="0" parTransId="{BE1BF320-AC02-455E-B78F-6CD43A456D7E}" sibTransId="{5EAA7E50-86DD-41FC-94CE-CC5888C0FF43}"/>
    <dgm:cxn modelId="{5FF5339A-3251-40BF-B67C-777C6CC062F9}" srcId="{7675AE7B-8F57-454B-A749-7653C7D1D767}" destId="{CF1B5D8C-0B31-4332-B4AA-BF183F96DCF8}" srcOrd="1" destOrd="0" parTransId="{FC33F024-8278-40FA-B03D-55CCFF558373}" sibTransId="{24D9E304-77DD-4D85-874E-ABDACED42239}"/>
    <dgm:cxn modelId="{F341189C-CA17-4C9A-9D9C-17B2961D5D5A}" srcId="{994E1EF0-C65B-4D42-BAF3-6A7CA6450464}" destId="{412D52B6-46CE-429C-9EA2-2FC636EE126E}" srcOrd="1" destOrd="0" parTransId="{4C57131E-AF16-430E-91B9-88256FB9DBF5}" sibTransId="{313A77FF-B052-44BE-95C3-5B96D3F9368E}"/>
    <dgm:cxn modelId="{40E640B3-D68E-4BD6-BF77-D81978796D3D}" type="presOf" srcId="{21B26D1A-573B-4F02-B5E5-09E1A805AA6C}" destId="{5C2AAF6C-FBEF-46E3-BB88-CA143565BF87}" srcOrd="0" destOrd="0" presId="urn:microsoft.com/office/officeart/2005/8/layout/vList2"/>
    <dgm:cxn modelId="{68EFCBC8-CC2C-4BC9-81CA-E1E2440AA82A}" srcId="{994E1EF0-C65B-4D42-BAF3-6A7CA6450464}" destId="{21B26D1A-573B-4F02-B5E5-09E1A805AA6C}" srcOrd="0" destOrd="0" parTransId="{C78F45B9-B4F7-4238-9025-36A8F8AFE4F4}" sibTransId="{25E90E4B-8594-4A37-9CB2-B4B022A9A890}"/>
    <dgm:cxn modelId="{19FE91CB-ADC6-4A9B-A25D-83E11B1EF45C}" type="presOf" srcId="{7675AE7B-8F57-454B-A749-7653C7D1D767}" destId="{56B71CE3-239E-4408-B7A6-7D800147BAE5}" srcOrd="0" destOrd="0" presId="urn:microsoft.com/office/officeart/2005/8/layout/vList2"/>
    <dgm:cxn modelId="{BA675EEB-4DB2-45B4-8CFD-8C1FAFC571C2}" type="presOf" srcId="{412D52B6-46CE-429C-9EA2-2FC636EE126E}" destId="{5C2AAF6C-FBEF-46E3-BB88-CA143565BF87}" srcOrd="0" destOrd="1" presId="urn:microsoft.com/office/officeart/2005/8/layout/vList2"/>
    <dgm:cxn modelId="{3EA2BD39-139A-423C-83F7-1F52346C6BD6}" type="presParOf" srcId="{56B71CE3-239E-4408-B7A6-7D800147BAE5}" destId="{D2D784F7-8CB0-4B93-924D-899FF27D46D9}" srcOrd="0" destOrd="0" presId="urn:microsoft.com/office/officeart/2005/8/layout/vList2"/>
    <dgm:cxn modelId="{4FD6E885-1762-400E-8B8E-F9FA99CD678F}" type="presParOf" srcId="{56B71CE3-239E-4408-B7A6-7D800147BAE5}" destId="{5C2AAF6C-FBEF-46E3-BB88-CA143565BF87}" srcOrd="1" destOrd="0" presId="urn:microsoft.com/office/officeart/2005/8/layout/vList2"/>
    <dgm:cxn modelId="{3266DF9A-ED72-4ACD-ACE7-DE15F6312840}" type="presParOf" srcId="{56B71CE3-239E-4408-B7A6-7D800147BAE5}" destId="{55F08EC3-82F3-4CC3-8CE2-4B7F83077F5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BFA1CB-8FC8-46D5-96B9-95D093E9A23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358D16F-6B20-4DCB-8C30-8F3ED952DC1C}">
      <dgm:prSet/>
      <dgm:spPr/>
      <dgm:t>
        <a:bodyPr/>
        <a:lstStyle/>
        <a:p>
          <a:r>
            <a:rPr lang="en-US" dirty="0"/>
            <a:t>Permits</a:t>
          </a:r>
        </a:p>
      </dgm:t>
    </dgm:pt>
    <dgm:pt modelId="{B40EFFD2-2B95-4BBF-B1BF-F0DF0721C967}" type="parTrans" cxnId="{4234B01F-40D8-4070-A0B4-C3C7EA26CDCA}">
      <dgm:prSet/>
      <dgm:spPr/>
      <dgm:t>
        <a:bodyPr/>
        <a:lstStyle/>
        <a:p>
          <a:endParaRPr lang="en-US"/>
        </a:p>
      </dgm:t>
    </dgm:pt>
    <dgm:pt modelId="{037F7A1B-EEA8-4625-9019-9770A5CD643C}" type="sibTrans" cxnId="{4234B01F-40D8-4070-A0B4-C3C7EA26CDCA}">
      <dgm:prSet/>
      <dgm:spPr/>
      <dgm:t>
        <a:bodyPr/>
        <a:lstStyle/>
        <a:p>
          <a:endParaRPr lang="en-US"/>
        </a:p>
      </dgm:t>
    </dgm:pt>
    <dgm:pt modelId="{F254F5A0-E6A4-4453-86DB-F6E52B8E0FDB}">
      <dgm:prSet/>
      <dgm:spPr/>
      <dgm:t>
        <a:bodyPr/>
        <a:lstStyle/>
        <a:p>
          <a:r>
            <a:rPr lang="en-US" dirty="0"/>
            <a:t>Fees</a:t>
          </a:r>
        </a:p>
      </dgm:t>
    </dgm:pt>
    <dgm:pt modelId="{033C6258-8616-4CAD-A394-49E61102A429}" type="parTrans" cxnId="{75CE8EF0-A7C4-401E-8AA2-F4A799E3FBC5}">
      <dgm:prSet/>
      <dgm:spPr/>
      <dgm:t>
        <a:bodyPr/>
        <a:lstStyle/>
        <a:p>
          <a:endParaRPr lang="en-US"/>
        </a:p>
      </dgm:t>
    </dgm:pt>
    <dgm:pt modelId="{7D069169-B15E-4A51-86F7-7C899C9D9F58}" type="sibTrans" cxnId="{75CE8EF0-A7C4-401E-8AA2-F4A799E3FBC5}">
      <dgm:prSet/>
      <dgm:spPr/>
      <dgm:t>
        <a:bodyPr/>
        <a:lstStyle/>
        <a:p>
          <a:endParaRPr lang="en-US"/>
        </a:p>
      </dgm:t>
    </dgm:pt>
    <dgm:pt modelId="{FB14AFA1-7438-47B9-A81E-EFD8D1EA8CE7}">
      <dgm:prSet/>
      <dgm:spPr/>
      <dgm:t>
        <a:bodyPr/>
        <a:lstStyle/>
        <a:p>
          <a:r>
            <a:rPr lang="en-US" dirty="0"/>
            <a:t>Insurance</a:t>
          </a:r>
        </a:p>
      </dgm:t>
    </dgm:pt>
    <dgm:pt modelId="{8400D2AB-414B-43F2-A6E4-FC4416F128C6}" type="parTrans" cxnId="{53B87CD5-615F-4476-A7D1-7562D87BEF92}">
      <dgm:prSet/>
      <dgm:spPr/>
      <dgm:t>
        <a:bodyPr/>
        <a:lstStyle/>
        <a:p>
          <a:endParaRPr lang="en-US"/>
        </a:p>
      </dgm:t>
    </dgm:pt>
    <dgm:pt modelId="{7B20BE84-C58F-4FF3-AA42-0F6CCF73C275}" type="sibTrans" cxnId="{53B87CD5-615F-4476-A7D1-7562D87BEF92}">
      <dgm:prSet/>
      <dgm:spPr/>
      <dgm:t>
        <a:bodyPr/>
        <a:lstStyle/>
        <a:p>
          <a:endParaRPr lang="en-US"/>
        </a:p>
      </dgm:t>
    </dgm:pt>
    <dgm:pt modelId="{24C1C8BE-CECE-4C37-B133-4C06D1A4F81E}">
      <dgm:prSet/>
      <dgm:spPr/>
      <dgm:t>
        <a:bodyPr/>
        <a:lstStyle/>
        <a:p>
          <a:r>
            <a:rPr lang="en-US" dirty="0"/>
            <a:t>Advertisement</a:t>
          </a:r>
        </a:p>
      </dgm:t>
    </dgm:pt>
    <dgm:pt modelId="{F0C94C6A-77EC-4936-B49B-6EDDDD25C158}" type="parTrans" cxnId="{C4DBEDD2-E865-4B4C-9F71-2C63B648D21A}">
      <dgm:prSet/>
      <dgm:spPr/>
      <dgm:t>
        <a:bodyPr/>
        <a:lstStyle/>
        <a:p>
          <a:endParaRPr lang="en-US"/>
        </a:p>
      </dgm:t>
    </dgm:pt>
    <dgm:pt modelId="{B4F0376C-7530-45AB-8D2D-FB06B8BC5363}" type="sibTrans" cxnId="{C4DBEDD2-E865-4B4C-9F71-2C63B648D21A}">
      <dgm:prSet/>
      <dgm:spPr/>
      <dgm:t>
        <a:bodyPr/>
        <a:lstStyle/>
        <a:p>
          <a:endParaRPr lang="en-US"/>
        </a:p>
      </dgm:t>
    </dgm:pt>
    <dgm:pt modelId="{0C79353B-85A1-4A2A-B1B1-68978A0D7F99}">
      <dgm:prSet/>
      <dgm:spPr/>
      <dgm:t>
        <a:bodyPr/>
        <a:lstStyle/>
        <a:p>
          <a:r>
            <a:rPr lang="en-US" dirty="0"/>
            <a:t>Notification to Post and/or participating establishments</a:t>
          </a:r>
        </a:p>
      </dgm:t>
    </dgm:pt>
    <dgm:pt modelId="{0F801364-C0C8-46D7-9143-8A728D3BB283}" type="parTrans" cxnId="{BF4ACDAF-DCAD-49A6-A884-4CA3609C1B0C}">
      <dgm:prSet/>
      <dgm:spPr/>
      <dgm:t>
        <a:bodyPr/>
        <a:lstStyle/>
        <a:p>
          <a:endParaRPr lang="en-US"/>
        </a:p>
      </dgm:t>
    </dgm:pt>
    <dgm:pt modelId="{77301404-88C8-4C6B-AE36-6D52CB815C1B}" type="sibTrans" cxnId="{BF4ACDAF-DCAD-49A6-A884-4CA3609C1B0C}">
      <dgm:prSet/>
      <dgm:spPr/>
      <dgm:t>
        <a:bodyPr/>
        <a:lstStyle/>
        <a:p>
          <a:endParaRPr lang="en-US"/>
        </a:p>
      </dgm:t>
    </dgm:pt>
    <dgm:pt modelId="{7B6E9B57-0134-4FAA-84A7-3CF48ED4780B}">
      <dgm:prSet/>
      <dgm:spPr/>
      <dgm:t>
        <a:bodyPr/>
        <a:lstStyle/>
        <a:p>
          <a:r>
            <a:rPr lang="en-US" dirty="0"/>
            <a:t>Route Planning</a:t>
          </a:r>
        </a:p>
      </dgm:t>
    </dgm:pt>
    <dgm:pt modelId="{251A0DE3-74DD-4FD5-ACED-FDB532CD4B78}" type="parTrans" cxnId="{6928ED6D-5ED2-47BE-BD12-4FAA9C1795BC}">
      <dgm:prSet/>
      <dgm:spPr/>
      <dgm:t>
        <a:bodyPr/>
        <a:lstStyle/>
        <a:p>
          <a:endParaRPr lang="en-US"/>
        </a:p>
      </dgm:t>
    </dgm:pt>
    <dgm:pt modelId="{D74BCD3D-BB9F-470C-9F40-4D319F23F7DA}" type="sibTrans" cxnId="{6928ED6D-5ED2-47BE-BD12-4FAA9C1795BC}">
      <dgm:prSet/>
      <dgm:spPr/>
      <dgm:t>
        <a:bodyPr/>
        <a:lstStyle/>
        <a:p>
          <a:endParaRPr lang="en-US"/>
        </a:p>
      </dgm:t>
    </dgm:pt>
    <dgm:pt modelId="{AE5DF74D-44A8-4A08-9C73-351F10C5BBA8}">
      <dgm:prSet/>
      <dgm:spPr/>
      <dgm:t>
        <a:bodyPr/>
        <a:lstStyle/>
        <a:p>
          <a:r>
            <a:rPr lang="en-US" dirty="0"/>
            <a:t>Entertainment and/or food</a:t>
          </a:r>
        </a:p>
      </dgm:t>
    </dgm:pt>
    <dgm:pt modelId="{B2FD004F-EC97-409A-BD4F-B1433A24130D}" type="parTrans" cxnId="{85A6F4ED-50F0-4562-86F4-2F6058FE0F21}">
      <dgm:prSet/>
      <dgm:spPr/>
      <dgm:t>
        <a:bodyPr/>
        <a:lstStyle/>
        <a:p>
          <a:endParaRPr lang="en-US"/>
        </a:p>
      </dgm:t>
    </dgm:pt>
    <dgm:pt modelId="{5BC1FC12-707E-4F46-82F6-B02431CCF057}" type="sibTrans" cxnId="{85A6F4ED-50F0-4562-86F4-2F6058FE0F21}">
      <dgm:prSet/>
      <dgm:spPr/>
      <dgm:t>
        <a:bodyPr/>
        <a:lstStyle/>
        <a:p>
          <a:endParaRPr lang="en-US"/>
        </a:p>
      </dgm:t>
    </dgm:pt>
    <dgm:pt modelId="{22F6AC17-0383-4122-9F9D-D83F6CF80A27}">
      <dgm:prSet/>
      <dgm:spPr/>
      <dgm:t>
        <a:bodyPr/>
        <a:lstStyle/>
        <a:p>
          <a:r>
            <a:rPr lang="en-US" dirty="0"/>
            <a:t>Hotel accommodations </a:t>
          </a:r>
        </a:p>
      </dgm:t>
    </dgm:pt>
    <dgm:pt modelId="{F2F9B60E-B29E-40C5-A540-5E8C89D5B9CA}" type="parTrans" cxnId="{D8FA27C6-EBFF-48EA-A3CA-F82EAE6B3D0F}">
      <dgm:prSet/>
      <dgm:spPr/>
      <dgm:t>
        <a:bodyPr/>
        <a:lstStyle/>
        <a:p>
          <a:endParaRPr lang="en-US"/>
        </a:p>
      </dgm:t>
    </dgm:pt>
    <dgm:pt modelId="{351A85C9-6E4E-479C-BE16-439659E9E037}" type="sibTrans" cxnId="{D8FA27C6-EBFF-48EA-A3CA-F82EAE6B3D0F}">
      <dgm:prSet/>
      <dgm:spPr/>
      <dgm:t>
        <a:bodyPr/>
        <a:lstStyle/>
        <a:p>
          <a:endParaRPr lang="en-US"/>
        </a:p>
      </dgm:t>
    </dgm:pt>
    <dgm:pt modelId="{4ECE85E7-6DD7-4D21-A660-B5A404F39FCD}" type="pres">
      <dgm:prSet presAssocID="{84BFA1CB-8FC8-46D5-96B9-95D093E9A23D}" presName="root" presStyleCnt="0">
        <dgm:presLayoutVars>
          <dgm:dir/>
          <dgm:resizeHandles val="exact"/>
        </dgm:presLayoutVars>
      </dgm:prSet>
      <dgm:spPr/>
    </dgm:pt>
    <dgm:pt modelId="{2AB96B2A-E3B5-4C6E-9ACD-5951EDBD4A7A}" type="pres">
      <dgm:prSet presAssocID="{0358D16F-6B20-4DCB-8C30-8F3ED952DC1C}" presName="compNode" presStyleCnt="0"/>
      <dgm:spPr/>
    </dgm:pt>
    <dgm:pt modelId="{9701912B-139B-457D-9DA9-CE39AD51E8DE}" type="pres">
      <dgm:prSet presAssocID="{0358D16F-6B20-4DCB-8C30-8F3ED952DC1C}" presName="bgRect" presStyleLbl="bgShp" presStyleIdx="0" presStyleCnt="8"/>
      <dgm:spPr/>
    </dgm:pt>
    <dgm:pt modelId="{85256A1D-E02C-4675-9F61-75034D03E9C9}" type="pres">
      <dgm:prSet presAssocID="{0358D16F-6B20-4DCB-8C30-8F3ED952DC1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52E32869-A787-43AB-815D-163D8F6C2B34}" type="pres">
      <dgm:prSet presAssocID="{0358D16F-6B20-4DCB-8C30-8F3ED952DC1C}" presName="spaceRect" presStyleCnt="0"/>
      <dgm:spPr/>
    </dgm:pt>
    <dgm:pt modelId="{7995BB4C-C745-4A99-8382-2038E5C8F84A}" type="pres">
      <dgm:prSet presAssocID="{0358D16F-6B20-4DCB-8C30-8F3ED952DC1C}" presName="parTx" presStyleLbl="revTx" presStyleIdx="0" presStyleCnt="8">
        <dgm:presLayoutVars>
          <dgm:chMax val="0"/>
          <dgm:chPref val="0"/>
        </dgm:presLayoutVars>
      </dgm:prSet>
      <dgm:spPr/>
    </dgm:pt>
    <dgm:pt modelId="{EBB9D82B-3F6E-4A85-9514-759808972B26}" type="pres">
      <dgm:prSet presAssocID="{037F7A1B-EEA8-4625-9019-9770A5CD643C}" presName="sibTrans" presStyleCnt="0"/>
      <dgm:spPr/>
    </dgm:pt>
    <dgm:pt modelId="{48D585F7-9426-4D90-BE81-847FEBD2BC69}" type="pres">
      <dgm:prSet presAssocID="{F254F5A0-E6A4-4453-86DB-F6E52B8E0FDB}" presName="compNode" presStyleCnt="0"/>
      <dgm:spPr/>
    </dgm:pt>
    <dgm:pt modelId="{F74A22DF-B077-4A46-84D7-3D62722AB25D}" type="pres">
      <dgm:prSet presAssocID="{F254F5A0-E6A4-4453-86DB-F6E52B8E0FDB}" presName="bgRect" presStyleLbl="bgShp" presStyleIdx="1" presStyleCnt="8"/>
      <dgm:spPr/>
    </dgm:pt>
    <dgm:pt modelId="{D14CCC3E-4A28-46EA-BE74-252C9ADAF4C8}" type="pres">
      <dgm:prSet presAssocID="{F254F5A0-E6A4-4453-86DB-F6E52B8E0FDB}"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4BE0C87-B6F6-43CF-BDEF-4D5D9910A86C}" type="pres">
      <dgm:prSet presAssocID="{F254F5A0-E6A4-4453-86DB-F6E52B8E0FDB}" presName="spaceRect" presStyleCnt="0"/>
      <dgm:spPr/>
    </dgm:pt>
    <dgm:pt modelId="{4EB40115-2844-4AD4-8DF8-793C3A1B6885}" type="pres">
      <dgm:prSet presAssocID="{F254F5A0-E6A4-4453-86DB-F6E52B8E0FDB}" presName="parTx" presStyleLbl="revTx" presStyleIdx="1" presStyleCnt="8">
        <dgm:presLayoutVars>
          <dgm:chMax val="0"/>
          <dgm:chPref val="0"/>
        </dgm:presLayoutVars>
      </dgm:prSet>
      <dgm:spPr/>
    </dgm:pt>
    <dgm:pt modelId="{99879B56-E1BB-4FDE-A3C8-40837BBAA11A}" type="pres">
      <dgm:prSet presAssocID="{7D069169-B15E-4A51-86F7-7C899C9D9F58}" presName="sibTrans" presStyleCnt="0"/>
      <dgm:spPr/>
    </dgm:pt>
    <dgm:pt modelId="{909BAB53-F254-4742-9728-7599F0851086}" type="pres">
      <dgm:prSet presAssocID="{FB14AFA1-7438-47B9-A81E-EFD8D1EA8CE7}" presName="compNode" presStyleCnt="0"/>
      <dgm:spPr/>
    </dgm:pt>
    <dgm:pt modelId="{DC94D96D-2F61-4CC0-AF03-4A791819C653}" type="pres">
      <dgm:prSet presAssocID="{FB14AFA1-7438-47B9-A81E-EFD8D1EA8CE7}" presName="bgRect" presStyleLbl="bgShp" presStyleIdx="2" presStyleCnt="8"/>
      <dgm:spPr/>
    </dgm:pt>
    <dgm:pt modelId="{70432E26-DCA4-49CE-80E1-03F5FFEC966F}" type="pres">
      <dgm:prSet presAssocID="{FB14AFA1-7438-47B9-A81E-EFD8D1EA8CE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173DF286-272B-4055-A39F-A6E1E91D5DFC}" type="pres">
      <dgm:prSet presAssocID="{FB14AFA1-7438-47B9-A81E-EFD8D1EA8CE7}" presName="spaceRect" presStyleCnt="0"/>
      <dgm:spPr/>
    </dgm:pt>
    <dgm:pt modelId="{2DD32342-866D-4F1B-BF4C-2E15EE12665A}" type="pres">
      <dgm:prSet presAssocID="{FB14AFA1-7438-47B9-A81E-EFD8D1EA8CE7}" presName="parTx" presStyleLbl="revTx" presStyleIdx="2" presStyleCnt="8">
        <dgm:presLayoutVars>
          <dgm:chMax val="0"/>
          <dgm:chPref val="0"/>
        </dgm:presLayoutVars>
      </dgm:prSet>
      <dgm:spPr/>
    </dgm:pt>
    <dgm:pt modelId="{00116299-F2AC-45F7-B270-C4D6CA52E220}" type="pres">
      <dgm:prSet presAssocID="{7B20BE84-C58F-4FF3-AA42-0F6CCF73C275}" presName="sibTrans" presStyleCnt="0"/>
      <dgm:spPr/>
    </dgm:pt>
    <dgm:pt modelId="{8093AB23-3255-4971-A2B0-4F68368C2A65}" type="pres">
      <dgm:prSet presAssocID="{24C1C8BE-CECE-4C37-B133-4C06D1A4F81E}" presName="compNode" presStyleCnt="0"/>
      <dgm:spPr/>
    </dgm:pt>
    <dgm:pt modelId="{308A29F3-F0DC-4E64-90E8-1182DC7A1224}" type="pres">
      <dgm:prSet presAssocID="{24C1C8BE-CECE-4C37-B133-4C06D1A4F81E}" presName="bgRect" presStyleLbl="bgShp" presStyleIdx="3" presStyleCnt="8"/>
      <dgm:spPr/>
    </dgm:pt>
    <dgm:pt modelId="{C5F3970F-6974-45A3-8386-6D15A40685D6}" type="pres">
      <dgm:prSet presAssocID="{24C1C8BE-CECE-4C37-B133-4C06D1A4F81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dvertising"/>
        </a:ext>
      </dgm:extLst>
    </dgm:pt>
    <dgm:pt modelId="{29D87892-D6B5-46E3-84EA-65E5E8E80210}" type="pres">
      <dgm:prSet presAssocID="{24C1C8BE-CECE-4C37-B133-4C06D1A4F81E}" presName="spaceRect" presStyleCnt="0"/>
      <dgm:spPr/>
    </dgm:pt>
    <dgm:pt modelId="{645B90FA-2378-496E-99E5-0F09576378AA}" type="pres">
      <dgm:prSet presAssocID="{24C1C8BE-CECE-4C37-B133-4C06D1A4F81E}" presName="parTx" presStyleLbl="revTx" presStyleIdx="3" presStyleCnt="8">
        <dgm:presLayoutVars>
          <dgm:chMax val="0"/>
          <dgm:chPref val="0"/>
        </dgm:presLayoutVars>
      </dgm:prSet>
      <dgm:spPr/>
    </dgm:pt>
    <dgm:pt modelId="{180F925A-36DB-46B3-BE71-EDFB261E6189}" type="pres">
      <dgm:prSet presAssocID="{B4F0376C-7530-45AB-8D2D-FB06B8BC5363}" presName="sibTrans" presStyleCnt="0"/>
      <dgm:spPr/>
    </dgm:pt>
    <dgm:pt modelId="{BB1CB128-ECA9-443F-9758-1162D2952305}" type="pres">
      <dgm:prSet presAssocID="{0C79353B-85A1-4A2A-B1B1-68978A0D7F99}" presName="compNode" presStyleCnt="0"/>
      <dgm:spPr/>
    </dgm:pt>
    <dgm:pt modelId="{E50FB2DE-6E78-49A4-9F8D-FDD984B5B52A}" type="pres">
      <dgm:prSet presAssocID="{0C79353B-85A1-4A2A-B1B1-68978A0D7F99}" presName="bgRect" presStyleLbl="bgShp" presStyleIdx="4" presStyleCnt="8"/>
      <dgm:spPr/>
    </dgm:pt>
    <dgm:pt modelId="{BD1F101D-8549-4B84-81C1-DED1BA3624CF}" type="pres">
      <dgm:prSet presAssocID="{0C79353B-85A1-4A2A-B1B1-68978A0D7F9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iosk"/>
        </a:ext>
      </dgm:extLst>
    </dgm:pt>
    <dgm:pt modelId="{95112983-0CC3-4398-92A9-E85534E60FB9}" type="pres">
      <dgm:prSet presAssocID="{0C79353B-85A1-4A2A-B1B1-68978A0D7F99}" presName="spaceRect" presStyleCnt="0"/>
      <dgm:spPr/>
    </dgm:pt>
    <dgm:pt modelId="{0B8B8E32-F939-4F4D-AA6A-364ACF4BFE8F}" type="pres">
      <dgm:prSet presAssocID="{0C79353B-85A1-4A2A-B1B1-68978A0D7F99}" presName="parTx" presStyleLbl="revTx" presStyleIdx="4" presStyleCnt="8">
        <dgm:presLayoutVars>
          <dgm:chMax val="0"/>
          <dgm:chPref val="0"/>
        </dgm:presLayoutVars>
      </dgm:prSet>
      <dgm:spPr/>
    </dgm:pt>
    <dgm:pt modelId="{258C0E7D-5732-4621-88AC-15C00B01512F}" type="pres">
      <dgm:prSet presAssocID="{77301404-88C8-4C6B-AE36-6D52CB815C1B}" presName="sibTrans" presStyleCnt="0"/>
      <dgm:spPr/>
    </dgm:pt>
    <dgm:pt modelId="{CB024F8C-4515-4CF8-92CE-8759215B8B59}" type="pres">
      <dgm:prSet presAssocID="{7B6E9B57-0134-4FAA-84A7-3CF48ED4780B}" presName="compNode" presStyleCnt="0"/>
      <dgm:spPr/>
    </dgm:pt>
    <dgm:pt modelId="{EBFB13D7-546F-43C2-A814-D58292DC97F4}" type="pres">
      <dgm:prSet presAssocID="{7B6E9B57-0134-4FAA-84A7-3CF48ED4780B}" presName="bgRect" presStyleLbl="bgShp" presStyleIdx="5" presStyleCnt="8"/>
      <dgm:spPr/>
    </dgm:pt>
    <dgm:pt modelId="{94FEB493-847B-4688-A03A-A7D7E2C3D25C}" type="pres">
      <dgm:prSet presAssocID="{7B6E9B57-0134-4FAA-84A7-3CF48ED4780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p with pin"/>
        </a:ext>
      </dgm:extLst>
    </dgm:pt>
    <dgm:pt modelId="{78C1DF2D-CE2A-4896-A29D-758B0EF84E0A}" type="pres">
      <dgm:prSet presAssocID="{7B6E9B57-0134-4FAA-84A7-3CF48ED4780B}" presName="spaceRect" presStyleCnt="0"/>
      <dgm:spPr/>
    </dgm:pt>
    <dgm:pt modelId="{9BDB12EF-14C4-4521-872C-C05AA14F8F53}" type="pres">
      <dgm:prSet presAssocID="{7B6E9B57-0134-4FAA-84A7-3CF48ED4780B}" presName="parTx" presStyleLbl="revTx" presStyleIdx="5" presStyleCnt="8">
        <dgm:presLayoutVars>
          <dgm:chMax val="0"/>
          <dgm:chPref val="0"/>
        </dgm:presLayoutVars>
      </dgm:prSet>
      <dgm:spPr/>
    </dgm:pt>
    <dgm:pt modelId="{AF68932B-0C56-42D4-B2EB-9B77A49228EA}" type="pres">
      <dgm:prSet presAssocID="{D74BCD3D-BB9F-470C-9F40-4D319F23F7DA}" presName="sibTrans" presStyleCnt="0"/>
      <dgm:spPr/>
    </dgm:pt>
    <dgm:pt modelId="{1AC712B3-ED4C-44AE-ABD1-54733ED87503}" type="pres">
      <dgm:prSet presAssocID="{AE5DF74D-44A8-4A08-9C73-351F10C5BBA8}" presName="compNode" presStyleCnt="0"/>
      <dgm:spPr/>
    </dgm:pt>
    <dgm:pt modelId="{E01EA585-1B1F-49AC-9BB0-AB1457DA9A78}" type="pres">
      <dgm:prSet presAssocID="{AE5DF74D-44A8-4A08-9C73-351F10C5BBA8}" presName="bgRect" presStyleLbl="bgShp" presStyleIdx="6" presStyleCnt="8"/>
      <dgm:spPr/>
    </dgm:pt>
    <dgm:pt modelId="{F0A10C39-C089-41E6-812C-45F7634A90AC}" type="pres">
      <dgm:prSet presAssocID="{AE5DF74D-44A8-4A08-9C73-351F10C5BBA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opcorn"/>
        </a:ext>
      </dgm:extLst>
    </dgm:pt>
    <dgm:pt modelId="{2F2C7F9E-27A1-446B-BF46-4BE3B398EBF7}" type="pres">
      <dgm:prSet presAssocID="{AE5DF74D-44A8-4A08-9C73-351F10C5BBA8}" presName="spaceRect" presStyleCnt="0"/>
      <dgm:spPr/>
    </dgm:pt>
    <dgm:pt modelId="{0C71ED9E-1939-4CD6-A86C-97AAF4508D1E}" type="pres">
      <dgm:prSet presAssocID="{AE5DF74D-44A8-4A08-9C73-351F10C5BBA8}" presName="parTx" presStyleLbl="revTx" presStyleIdx="6" presStyleCnt="8">
        <dgm:presLayoutVars>
          <dgm:chMax val="0"/>
          <dgm:chPref val="0"/>
        </dgm:presLayoutVars>
      </dgm:prSet>
      <dgm:spPr/>
    </dgm:pt>
    <dgm:pt modelId="{41B912EE-AE6E-4C53-846F-579E1A00E463}" type="pres">
      <dgm:prSet presAssocID="{5BC1FC12-707E-4F46-82F6-B02431CCF057}" presName="sibTrans" presStyleCnt="0"/>
      <dgm:spPr/>
    </dgm:pt>
    <dgm:pt modelId="{C1868C57-40F8-4DE4-B4E5-89AB49195CD7}" type="pres">
      <dgm:prSet presAssocID="{22F6AC17-0383-4122-9F9D-D83F6CF80A27}" presName="compNode" presStyleCnt="0"/>
      <dgm:spPr/>
    </dgm:pt>
    <dgm:pt modelId="{1B0F4A54-4500-48D0-A97A-FEA1707DF41A}" type="pres">
      <dgm:prSet presAssocID="{22F6AC17-0383-4122-9F9D-D83F6CF80A27}" presName="bgRect" presStyleLbl="bgShp" presStyleIdx="7" presStyleCnt="8"/>
      <dgm:spPr/>
    </dgm:pt>
    <dgm:pt modelId="{16029AAB-C58F-4A7F-8B56-9194ACE93DE0}" type="pres">
      <dgm:prSet presAssocID="{22F6AC17-0383-4122-9F9D-D83F6CF80A2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leep"/>
        </a:ext>
      </dgm:extLst>
    </dgm:pt>
    <dgm:pt modelId="{15C378A4-BE9C-45B3-8D69-E0617FD56F78}" type="pres">
      <dgm:prSet presAssocID="{22F6AC17-0383-4122-9F9D-D83F6CF80A27}" presName="spaceRect" presStyleCnt="0"/>
      <dgm:spPr/>
    </dgm:pt>
    <dgm:pt modelId="{D827D748-072D-40F8-A7AD-1D286EB36E57}" type="pres">
      <dgm:prSet presAssocID="{22F6AC17-0383-4122-9F9D-D83F6CF80A27}" presName="parTx" presStyleLbl="revTx" presStyleIdx="7" presStyleCnt="8">
        <dgm:presLayoutVars>
          <dgm:chMax val="0"/>
          <dgm:chPref val="0"/>
        </dgm:presLayoutVars>
      </dgm:prSet>
      <dgm:spPr/>
    </dgm:pt>
  </dgm:ptLst>
  <dgm:cxnLst>
    <dgm:cxn modelId="{4234B01F-40D8-4070-A0B4-C3C7EA26CDCA}" srcId="{84BFA1CB-8FC8-46D5-96B9-95D093E9A23D}" destId="{0358D16F-6B20-4DCB-8C30-8F3ED952DC1C}" srcOrd="0" destOrd="0" parTransId="{B40EFFD2-2B95-4BBF-B1BF-F0DF0721C967}" sibTransId="{037F7A1B-EEA8-4625-9019-9770A5CD643C}"/>
    <dgm:cxn modelId="{11D9E431-0007-4C64-A938-93DD2179F44D}" type="presOf" srcId="{84BFA1CB-8FC8-46D5-96B9-95D093E9A23D}" destId="{4ECE85E7-6DD7-4D21-A660-B5A404F39FCD}" srcOrd="0" destOrd="0" presId="urn:microsoft.com/office/officeart/2018/2/layout/IconVerticalSolidList"/>
    <dgm:cxn modelId="{16190343-7E06-434E-90D5-E2F799C77B07}" type="presOf" srcId="{0C79353B-85A1-4A2A-B1B1-68978A0D7F99}" destId="{0B8B8E32-F939-4F4D-AA6A-364ACF4BFE8F}" srcOrd="0" destOrd="0" presId="urn:microsoft.com/office/officeart/2018/2/layout/IconVerticalSolidList"/>
    <dgm:cxn modelId="{0647EF67-CBE8-4481-B64F-64C4A1EE068A}" type="presOf" srcId="{FB14AFA1-7438-47B9-A81E-EFD8D1EA8CE7}" destId="{2DD32342-866D-4F1B-BF4C-2E15EE12665A}" srcOrd="0" destOrd="0" presId="urn:microsoft.com/office/officeart/2018/2/layout/IconVerticalSolidList"/>
    <dgm:cxn modelId="{6928ED6D-5ED2-47BE-BD12-4FAA9C1795BC}" srcId="{84BFA1CB-8FC8-46D5-96B9-95D093E9A23D}" destId="{7B6E9B57-0134-4FAA-84A7-3CF48ED4780B}" srcOrd="5" destOrd="0" parTransId="{251A0DE3-74DD-4FD5-ACED-FDB532CD4B78}" sibTransId="{D74BCD3D-BB9F-470C-9F40-4D319F23F7DA}"/>
    <dgm:cxn modelId="{A0CAF355-76DE-491E-8C22-039FB9B81281}" type="presOf" srcId="{0358D16F-6B20-4DCB-8C30-8F3ED952DC1C}" destId="{7995BB4C-C745-4A99-8382-2038E5C8F84A}" srcOrd="0" destOrd="0" presId="urn:microsoft.com/office/officeart/2018/2/layout/IconVerticalSolidList"/>
    <dgm:cxn modelId="{71AD39A9-DEA5-4893-8C27-41C359F16E99}" type="presOf" srcId="{24C1C8BE-CECE-4C37-B133-4C06D1A4F81E}" destId="{645B90FA-2378-496E-99E5-0F09576378AA}" srcOrd="0" destOrd="0" presId="urn:microsoft.com/office/officeart/2018/2/layout/IconVerticalSolidList"/>
    <dgm:cxn modelId="{BF4ACDAF-DCAD-49A6-A884-4CA3609C1B0C}" srcId="{84BFA1CB-8FC8-46D5-96B9-95D093E9A23D}" destId="{0C79353B-85A1-4A2A-B1B1-68978A0D7F99}" srcOrd="4" destOrd="0" parTransId="{0F801364-C0C8-46D7-9143-8A728D3BB283}" sibTransId="{77301404-88C8-4C6B-AE36-6D52CB815C1B}"/>
    <dgm:cxn modelId="{F6790CC0-A3B8-48CF-8861-811A6843FA8D}" type="presOf" srcId="{AE5DF74D-44A8-4A08-9C73-351F10C5BBA8}" destId="{0C71ED9E-1939-4CD6-A86C-97AAF4508D1E}" srcOrd="0" destOrd="0" presId="urn:microsoft.com/office/officeart/2018/2/layout/IconVerticalSolidList"/>
    <dgm:cxn modelId="{D8FA27C6-EBFF-48EA-A3CA-F82EAE6B3D0F}" srcId="{84BFA1CB-8FC8-46D5-96B9-95D093E9A23D}" destId="{22F6AC17-0383-4122-9F9D-D83F6CF80A27}" srcOrd="7" destOrd="0" parTransId="{F2F9B60E-B29E-40C5-A540-5E8C89D5B9CA}" sibTransId="{351A85C9-6E4E-479C-BE16-439659E9E037}"/>
    <dgm:cxn modelId="{0E9311C9-68BB-4CD4-AF89-77EBAB7C8948}" type="presOf" srcId="{22F6AC17-0383-4122-9F9D-D83F6CF80A27}" destId="{D827D748-072D-40F8-A7AD-1D286EB36E57}" srcOrd="0" destOrd="0" presId="urn:microsoft.com/office/officeart/2018/2/layout/IconVerticalSolidList"/>
    <dgm:cxn modelId="{3F3D9AD2-C81A-4AEB-B595-08E9DCCABC16}" type="presOf" srcId="{F254F5A0-E6A4-4453-86DB-F6E52B8E0FDB}" destId="{4EB40115-2844-4AD4-8DF8-793C3A1B6885}" srcOrd="0" destOrd="0" presId="urn:microsoft.com/office/officeart/2018/2/layout/IconVerticalSolidList"/>
    <dgm:cxn modelId="{C4DBEDD2-E865-4B4C-9F71-2C63B648D21A}" srcId="{84BFA1CB-8FC8-46D5-96B9-95D093E9A23D}" destId="{24C1C8BE-CECE-4C37-B133-4C06D1A4F81E}" srcOrd="3" destOrd="0" parTransId="{F0C94C6A-77EC-4936-B49B-6EDDDD25C158}" sibTransId="{B4F0376C-7530-45AB-8D2D-FB06B8BC5363}"/>
    <dgm:cxn modelId="{53B87CD5-615F-4476-A7D1-7562D87BEF92}" srcId="{84BFA1CB-8FC8-46D5-96B9-95D093E9A23D}" destId="{FB14AFA1-7438-47B9-A81E-EFD8D1EA8CE7}" srcOrd="2" destOrd="0" parTransId="{8400D2AB-414B-43F2-A6E4-FC4416F128C6}" sibTransId="{7B20BE84-C58F-4FF3-AA42-0F6CCF73C275}"/>
    <dgm:cxn modelId="{85A6F4ED-50F0-4562-86F4-2F6058FE0F21}" srcId="{84BFA1CB-8FC8-46D5-96B9-95D093E9A23D}" destId="{AE5DF74D-44A8-4A08-9C73-351F10C5BBA8}" srcOrd="6" destOrd="0" parTransId="{B2FD004F-EC97-409A-BD4F-B1433A24130D}" sibTransId="{5BC1FC12-707E-4F46-82F6-B02431CCF057}"/>
    <dgm:cxn modelId="{75CE8EF0-A7C4-401E-8AA2-F4A799E3FBC5}" srcId="{84BFA1CB-8FC8-46D5-96B9-95D093E9A23D}" destId="{F254F5A0-E6A4-4453-86DB-F6E52B8E0FDB}" srcOrd="1" destOrd="0" parTransId="{033C6258-8616-4CAD-A394-49E61102A429}" sibTransId="{7D069169-B15E-4A51-86F7-7C899C9D9F58}"/>
    <dgm:cxn modelId="{FBC902F6-12E4-47D6-A5F2-68AAA303037D}" type="presOf" srcId="{7B6E9B57-0134-4FAA-84A7-3CF48ED4780B}" destId="{9BDB12EF-14C4-4521-872C-C05AA14F8F53}" srcOrd="0" destOrd="0" presId="urn:microsoft.com/office/officeart/2018/2/layout/IconVerticalSolidList"/>
    <dgm:cxn modelId="{15142033-DE0F-4AB1-BB04-35603AE3D3C1}" type="presParOf" srcId="{4ECE85E7-6DD7-4D21-A660-B5A404F39FCD}" destId="{2AB96B2A-E3B5-4C6E-9ACD-5951EDBD4A7A}" srcOrd="0" destOrd="0" presId="urn:microsoft.com/office/officeart/2018/2/layout/IconVerticalSolidList"/>
    <dgm:cxn modelId="{559CDE89-BA2D-4276-8B5D-CD648D5826A7}" type="presParOf" srcId="{2AB96B2A-E3B5-4C6E-9ACD-5951EDBD4A7A}" destId="{9701912B-139B-457D-9DA9-CE39AD51E8DE}" srcOrd="0" destOrd="0" presId="urn:microsoft.com/office/officeart/2018/2/layout/IconVerticalSolidList"/>
    <dgm:cxn modelId="{576D8C2F-E5AD-4BAD-8EDD-A8E3BD3F30D2}" type="presParOf" srcId="{2AB96B2A-E3B5-4C6E-9ACD-5951EDBD4A7A}" destId="{85256A1D-E02C-4675-9F61-75034D03E9C9}" srcOrd="1" destOrd="0" presId="urn:microsoft.com/office/officeart/2018/2/layout/IconVerticalSolidList"/>
    <dgm:cxn modelId="{0F565E07-0307-438A-A632-5E1682DE23D9}" type="presParOf" srcId="{2AB96B2A-E3B5-4C6E-9ACD-5951EDBD4A7A}" destId="{52E32869-A787-43AB-815D-163D8F6C2B34}" srcOrd="2" destOrd="0" presId="urn:microsoft.com/office/officeart/2018/2/layout/IconVerticalSolidList"/>
    <dgm:cxn modelId="{9E455685-8E7B-4ADB-B154-528FE273C185}" type="presParOf" srcId="{2AB96B2A-E3B5-4C6E-9ACD-5951EDBD4A7A}" destId="{7995BB4C-C745-4A99-8382-2038E5C8F84A}" srcOrd="3" destOrd="0" presId="urn:microsoft.com/office/officeart/2018/2/layout/IconVerticalSolidList"/>
    <dgm:cxn modelId="{D5FC4D4D-316A-4260-8046-A70B70A2797F}" type="presParOf" srcId="{4ECE85E7-6DD7-4D21-A660-B5A404F39FCD}" destId="{EBB9D82B-3F6E-4A85-9514-759808972B26}" srcOrd="1" destOrd="0" presId="urn:microsoft.com/office/officeart/2018/2/layout/IconVerticalSolidList"/>
    <dgm:cxn modelId="{313E24ED-E653-48CC-BE0F-7B820E516EE7}" type="presParOf" srcId="{4ECE85E7-6DD7-4D21-A660-B5A404F39FCD}" destId="{48D585F7-9426-4D90-BE81-847FEBD2BC69}" srcOrd="2" destOrd="0" presId="urn:microsoft.com/office/officeart/2018/2/layout/IconVerticalSolidList"/>
    <dgm:cxn modelId="{CA993B7C-D59A-4908-82FE-7D59FF19F7AE}" type="presParOf" srcId="{48D585F7-9426-4D90-BE81-847FEBD2BC69}" destId="{F74A22DF-B077-4A46-84D7-3D62722AB25D}" srcOrd="0" destOrd="0" presId="urn:microsoft.com/office/officeart/2018/2/layout/IconVerticalSolidList"/>
    <dgm:cxn modelId="{B560EFD6-BBED-448E-B5C5-C35CD44CEBFD}" type="presParOf" srcId="{48D585F7-9426-4D90-BE81-847FEBD2BC69}" destId="{D14CCC3E-4A28-46EA-BE74-252C9ADAF4C8}" srcOrd="1" destOrd="0" presId="urn:microsoft.com/office/officeart/2018/2/layout/IconVerticalSolidList"/>
    <dgm:cxn modelId="{A2572D50-AD11-4B3B-BEDB-C84D53F05371}" type="presParOf" srcId="{48D585F7-9426-4D90-BE81-847FEBD2BC69}" destId="{94BE0C87-B6F6-43CF-BDEF-4D5D9910A86C}" srcOrd="2" destOrd="0" presId="urn:microsoft.com/office/officeart/2018/2/layout/IconVerticalSolidList"/>
    <dgm:cxn modelId="{11EEDA84-2153-4879-B7F1-6E92B995FECF}" type="presParOf" srcId="{48D585F7-9426-4D90-BE81-847FEBD2BC69}" destId="{4EB40115-2844-4AD4-8DF8-793C3A1B6885}" srcOrd="3" destOrd="0" presId="urn:microsoft.com/office/officeart/2018/2/layout/IconVerticalSolidList"/>
    <dgm:cxn modelId="{345E1B49-2EFD-4B53-92B4-3D27129923C8}" type="presParOf" srcId="{4ECE85E7-6DD7-4D21-A660-B5A404F39FCD}" destId="{99879B56-E1BB-4FDE-A3C8-40837BBAA11A}" srcOrd="3" destOrd="0" presId="urn:microsoft.com/office/officeart/2018/2/layout/IconVerticalSolidList"/>
    <dgm:cxn modelId="{79BC580F-EDDD-4A39-AD8F-DE476C162242}" type="presParOf" srcId="{4ECE85E7-6DD7-4D21-A660-B5A404F39FCD}" destId="{909BAB53-F254-4742-9728-7599F0851086}" srcOrd="4" destOrd="0" presId="urn:microsoft.com/office/officeart/2018/2/layout/IconVerticalSolidList"/>
    <dgm:cxn modelId="{139E0B1B-7A38-458C-BC43-244DC71F9E6F}" type="presParOf" srcId="{909BAB53-F254-4742-9728-7599F0851086}" destId="{DC94D96D-2F61-4CC0-AF03-4A791819C653}" srcOrd="0" destOrd="0" presId="urn:microsoft.com/office/officeart/2018/2/layout/IconVerticalSolidList"/>
    <dgm:cxn modelId="{DDD6C28E-B79E-40E6-962F-528766FA6B4B}" type="presParOf" srcId="{909BAB53-F254-4742-9728-7599F0851086}" destId="{70432E26-DCA4-49CE-80E1-03F5FFEC966F}" srcOrd="1" destOrd="0" presId="urn:microsoft.com/office/officeart/2018/2/layout/IconVerticalSolidList"/>
    <dgm:cxn modelId="{60A1A2D4-D357-4C90-9995-BECBC662498B}" type="presParOf" srcId="{909BAB53-F254-4742-9728-7599F0851086}" destId="{173DF286-272B-4055-A39F-A6E1E91D5DFC}" srcOrd="2" destOrd="0" presId="urn:microsoft.com/office/officeart/2018/2/layout/IconVerticalSolidList"/>
    <dgm:cxn modelId="{90605398-CDEF-414D-9C03-96487110BBCC}" type="presParOf" srcId="{909BAB53-F254-4742-9728-7599F0851086}" destId="{2DD32342-866D-4F1B-BF4C-2E15EE12665A}" srcOrd="3" destOrd="0" presId="urn:microsoft.com/office/officeart/2018/2/layout/IconVerticalSolidList"/>
    <dgm:cxn modelId="{011D3250-0815-4243-A8EF-A41CE4D5F6F1}" type="presParOf" srcId="{4ECE85E7-6DD7-4D21-A660-B5A404F39FCD}" destId="{00116299-F2AC-45F7-B270-C4D6CA52E220}" srcOrd="5" destOrd="0" presId="urn:microsoft.com/office/officeart/2018/2/layout/IconVerticalSolidList"/>
    <dgm:cxn modelId="{C141945B-8D95-4A92-8F0C-6C223E8304E0}" type="presParOf" srcId="{4ECE85E7-6DD7-4D21-A660-B5A404F39FCD}" destId="{8093AB23-3255-4971-A2B0-4F68368C2A65}" srcOrd="6" destOrd="0" presId="urn:microsoft.com/office/officeart/2018/2/layout/IconVerticalSolidList"/>
    <dgm:cxn modelId="{B7CE8EA7-32A4-4E75-9DEC-E9279BF1FD24}" type="presParOf" srcId="{8093AB23-3255-4971-A2B0-4F68368C2A65}" destId="{308A29F3-F0DC-4E64-90E8-1182DC7A1224}" srcOrd="0" destOrd="0" presId="urn:microsoft.com/office/officeart/2018/2/layout/IconVerticalSolidList"/>
    <dgm:cxn modelId="{01973551-9720-48A2-82FB-31C9ADAA1ACB}" type="presParOf" srcId="{8093AB23-3255-4971-A2B0-4F68368C2A65}" destId="{C5F3970F-6974-45A3-8386-6D15A40685D6}" srcOrd="1" destOrd="0" presId="urn:microsoft.com/office/officeart/2018/2/layout/IconVerticalSolidList"/>
    <dgm:cxn modelId="{D1864587-CA0F-4EEC-9CFB-F0961FB6A523}" type="presParOf" srcId="{8093AB23-3255-4971-A2B0-4F68368C2A65}" destId="{29D87892-D6B5-46E3-84EA-65E5E8E80210}" srcOrd="2" destOrd="0" presId="urn:microsoft.com/office/officeart/2018/2/layout/IconVerticalSolidList"/>
    <dgm:cxn modelId="{B6AF1EBC-A5D9-40CB-8130-93C62AFE8639}" type="presParOf" srcId="{8093AB23-3255-4971-A2B0-4F68368C2A65}" destId="{645B90FA-2378-496E-99E5-0F09576378AA}" srcOrd="3" destOrd="0" presId="urn:microsoft.com/office/officeart/2018/2/layout/IconVerticalSolidList"/>
    <dgm:cxn modelId="{E014F04A-3058-4AE9-8E8C-244B6E668626}" type="presParOf" srcId="{4ECE85E7-6DD7-4D21-A660-B5A404F39FCD}" destId="{180F925A-36DB-46B3-BE71-EDFB261E6189}" srcOrd="7" destOrd="0" presId="urn:microsoft.com/office/officeart/2018/2/layout/IconVerticalSolidList"/>
    <dgm:cxn modelId="{08B8EE51-DA12-456C-901C-94B65DE1E2C7}" type="presParOf" srcId="{4ECE85E7-6DD7-4D21-A660-B5A404F39FCD}" destId="{BB1CB128-ECA9-443F-9758-1162D2952305}" srcOrd="8" destOrd="0" presId="urn:microsoft.com/office/officeart/2018/2/layout/IconVerticalSolidList"/>
    <dgm:cxn modelId="{93595A10-559A-44E9-9C38-8ECC26FED1C4}" type="presParOf" srcId="{BB1CB128-ECA9-443F-9758-1162D2952305}" destId="{E50FB2DE-6E78-49A4-9F8D-FDD984B5B52A}" srcOrd="0" destOrd="0" presId="urn:microsoft.com/office/officeart/2018/2/layout/IconVerticalSolidList"/>
    <dgm:cxn modelId="{1B1BD525-DA8F-4853-ABB7-E2C61CD9DC12}" type="presParOf" srcId="{BB1CB128-ECA9-443F-9758-1162D2952305}" destId="{BD1F101D-8549-4B84-81C1-DED1BA3624CF}" srcOrd="1" destOrd="0" presId="urn:microsoft.com/office/officeart/2018/2/layout/IconVerticalSolidList"/>
    <dgm:cxn modelId="{599C0B7E-472D-4D9F-9CC9-A642FA7EFE8F}" type="presParOf" srcId="{BB1CB128-ECA9-443F-9758-1162D2952305}" destId="{95112983-0CC3-4398-92A9-E85534E60FB9}" srcOrd="2" destOrd="0" presId="urn:microsoft.com/office/officeart/2018/2/layout/IconVerticalSolidList"/>
    <dgm:cxn modelId="{7B2D48A0-369B-4ACD-9168-2A97DA70B976}" type="presParOf" srcId="{BB1CB128-ECA9-443F-9758-1162D2952305}" destId="{0B8B8E32-F939-4F4D-AA6A-364ACF4BFE8F}" srcOrd="3" destOrd="0" presId="urn:microsoft.com/office/officeart/2018/2/layout/IconVerticalSolidList"/>
    <dgm:cxn modelId="{D0DA9FF3-FDF6-4D87-BFDF-4FDE2D4F05CF}" type="presParOf" srcId="{4ECE85E7-6DD7-4D21-A660-B5A404F39FCD}" destId="{258C0E7D-5732-4621-88AC-15C00B01512F}" srcOrd="9" destOrd="0" presId="urn:microsoft.com/office/officeart/2018/2/layout/IconVerticalSolidList"/>
    <dgm:cxn modelId="{3CD52E29-F481-432D-B243-49E624602EBF}" type="presParOf" srcId="{4ECE85E7-6DD7-4D21-A660-B5A404F39FCD}" destId="{CB024F8C-4515-4CF8-92CE-8759215B8B59}" srcOrd="10" destOrd="0" presId="urn:microsoft.com/office/officeart/2018/2/layout/IconVerticalSolidList"/>
    <dgm:cxn modelId="{30B2A8B6-07A9-4FDC-B7B6-5B30649ECA0F}" type="presParOf" srcId="{CB024F8C-4515-4CF8-92CE-8759215B8B59}" destId="{EBFB13D7-546F-43C2-A814-D58292DC97F4}" srcOrd="0" destOrd="0" presId="urn:microsoft.com/office/officeart/2018/2/layout/IconVerticalSolidList"/>
    <dgm:cxn modelId="{7A537163-2BF1-48D8-A901-325371D356A2}" type="presParOf" srcId="{CB024F8C-4515-4CF8-92CE-8759215B8B59}" destId="{94FEB493-847B-4688-A03A-A7D7E2C3D25C}" srcOrd="1" destOrd="0" presId="urn:microsoft.com/office/officeart/2018/2/layout/IconVerticalSolidList"/>
    <dgm:cxn modelId="{45A9F4BD-4ED8-4EE3-9C94-F5E0E7012B63}" type="presParOf" srcId="{CB024F8C-4515-4CF8-92CE-8759215B8B59}" destId="{78C1DF2D-CE2A-4896-A29D-758B0EF84E0A}" srcOrd="2" destOrd="0" presId="urn:microsoft.com/office/officeart/2018/2/layout/IconVerticalSolidList"/>
    <dgm:cxn modelId="{158A28FA-DC97-44C7-82FC-777331C20191}" type="presParOf" srcId="{CB024F8C-4515-4CF8-92CE-8759215B8B59}" destId="{9BDB12EF-14C4-4521-872C-C05AA14F8F53}" srcOrd="3" destOrd="0" presId="urn:microsoft.com/office/officeart/2018/2/layout/IconVerticalSolidList"/>
    <dgm:cxn modelId="{B4B02522-348A-4C31-860D-CF0E260E0772}" type="presParOf" srcId="{4ECE85E7-6DD7-4D21-A660-B5A404F39FCD}" destId="{AF68932B-0C56-42D4-B2EB-9B77A49228EA}" srcOrd="11" destOrd="0" presId="urn:microsoft.com/office/officeart/2018/2/layout/IconVerticalSolidList"/>
    <dgm:cxn modelId="{AA2AC325-C5C9-41CF-B730-FB784879378B}" type="presParOf" srcId="{4ECE85E7-6DD7-4D21-A660-B5A404F39FCD}" destId="{1AC712B3-ED4C-44AE-ABD1-54733ED87503}" srcOrd="12" destOrd="0" presId="urn:microsoft.com/office/officeart/2018/2/layout/IconVerticalSolidList"/>
    <dgm:cxn modelId="{EEAF58FE-8838-4678-BBE0-8B9B801CE9FF}" type="presParOf" srcId="{1AC712B3-ED4C-44AE-ABD1-54733ED87503}" destId="{E01EA585-1B1F-49AC-9BB0-AB1457DA9A78}" srcOrd="0" destOrd="0" presId="urn:microsoft.com/office/officeart/2018/2/layout/IconVerticalSolidList"/>
    <dgm:cxn modelId="{A64EA5DD-53BB-43E4-AF77-9E38CD6E618C}" type="presParOf" srcId="{1AC712B3-ED4C-44AE-ABD1-54733ED87503}" destId="{F0A10C39-C089-41E6-812C-45F7634A90AC}" srcOrd="1" destOrd="0" presId="urn:microsoft.com/office/officeart/2018/2/layout/IconVerticalSolidList"/>
    <dgm:cxn modelId="{62722256-BFC9-4FE6-A159-26B8AD956465}" type="presParOf" srcId="{1AC712B3-ED4C-44AE-ABD1-54733ED87503}" destId="{2F2C7F9E-27A1-446B-BF46-4BE3B398EBF7}" srcOrd="2" destOrd="0" presId="urn:microsoft.com/office/officeart/2018/2/layout/IconVerticalSolidList"/>
    <dgm:cxn modelId="{9BED8FE5-FBD9-45CB-824C-EC12A354B0FE}" type="presParOf" srcId="{1AC712B3-ED4C-44AE-ABD1-54733ED87503}" destId="{0C71ED9E-1939-4CD6-A86C-97AAF4508D1E}" srcOrd="3" destOrd="0" presId="urn:microsoft.com/office/officeart/2018/2/layout/IconVerticalSolidList"/>
    <dgm:cxn modelId="{441744FA-CC8B-411D-87E0-244464D8048C}" type="presParOf" srcId="{4ECE85E7-6DD7-4D21-A660-B5A404F39FCD}" destId="{41B912EE-AE6E-4C53-846F-579E1A00E463}" srcOrd="13" destOrd="0" presId="urn:microsoft.com/office/officeart/2018/2/layout/IconVerticalSolidList"/>
    <dgm:cxn modelId="{58FF99C4-1D86-4B1C-8328-779258CC8BA2}" type="presParOf" srcId="{4ECE85E7-6DD7-4D21-A660-B5A404F39FCD}" destId="{C1868C57-40F8-4DE4-B4E5-89AB49195CD7}" srcOrd="14" destOrd="0" presId="urn:microsoft.com/office/officeart/2018/2/layout/IconVerticalSolidList"/>
    <dgm:cxn modelId="{DD000B8A-F996-4A11-899F-97F09B35E9C1}" type="presParOf" srcId="{C1868C57-40F8-4DE4-B4E5-89AB49195CD7}" destId="{1B0F4A54-4500-48D0-A97A-FEA1707DF41A}" srcOrd="0" destOrd="0" presId="urn:microsoft.com/office/officeart/2018/2/layout/IconVerticalSolidList"/>
    <dgm:cxn modelId="{E3036DD6-67DA-4293-83E0-5921D0F44D0A}" type="presParOf" srcId="{C1868C57-40F8-4DE4-B4E5-89AB49195CD7}" destId="{16029AAB-C58F-4A7F-8B56-9194ACE93DE0}" srcOrd="1" destOrd="0" presId="urn:microsoft.com/office/officeart/2018/2/layout/IconVerticalSolidList"/>
    <dgm:cxn modelId="{83E4217D-4D1F-49FE-845B-CADE9481188E}" type="presParOf" srcId="{C1868C57-40F8-4DE4-B4E5-89AB49195CD7}" destId="{15C378A4-BE9C-45B3-8D69-E0617FD56F78}" srcOrd="2" destOrd="0" presId="urn:microsoft.com/office/officeart/2018/2/layout/IconVerticalSolidList"/>
    <dgm:cxn modelId="{A147A9FF-F000-46A5-A1A4-44484CB2CA4B}" type="presParOf" srcId="{C1868C57-40F8-4DE4-B4E5-89AB49195CD7}" destId="{D827D748-072D-40F8-A7AD-1D286EB36E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874584-9B78-46FE-8F23-3A51B4EBABDD}" type="doc">
      <dgm:prSet loTypeId="urn:microsoft.com/office/officeart/2005/8/layout/bProcess2" loCatId="process" qsTypeId="urn:microsoft.com/office/officeart/2005/8/quickstyle/simple5" qsCatId="simple" csTypeId="urn:microsoft.com/office/officeart/2005/8/colors/colorful2" csCatId="colorful"/>
      <dgm:spPr/>
      <dgm:t>
        <a:bodyPr/>
        <a:lstStyle/>
        <a:p>
          <a:endParaRPr lang="en-US"/>
        </a:p>
      </dgm:t>
    </dgm:pt>
    <dgm:pt modelId="{2A4D919D-8638-483F-A498-141010CF21C0}">
      <dgm:prSet/>
      <dgm:spPr/>
      <dgm:t>
        <a:bodyPr/>
        <a:lstStyle/>
        <a:p>
          <a:r>
            <a:rPr lang="en-US" dirty="0"/>
            <a:t>Will there be any associated fees with your event?</a:t>
          </a:r>
        </a:p>
      </dgm:t>
    </dgm:pt>
    <dgm:pt modelId="{9559B36B-A8A4-4486-AA24-2B04DF4CF17F}" type="parTrans" cxnId="{EA6BB3FF-40BE-45DB-A973-606A1BDF6937}">
      <dgm:prSet/>
      <dgm:spPr/>
      <dgm:t>
        <a:bodyPr/>
        <a:lstStyle/>
        <a:p>
          <a:endParaRPr lang="en-US"/>
        </a:p>
      </dgm:t>
    </dgm:pt>
    <dgm:pt modelId="{AB9B7370-8AD9-406A-8367-8859E5B35CC0}" type="sibTrans" cxnId="{EA6BB3FF-40BE-45DB-A973-606A1BDF6937}">
      <dgm:prSet/>
      <dgm:spPr/>
      <dgm:t>
        <a:bodyPr/>
        <a:lstStyle/>
        <a:p>
          <a:endParaRPr lang="en-US"/>
        </a:p>
      </dgm:t>
    </dgm:pt>
    <dgm:pt modelId="{CB772D8C-F5CA-465E-9AA1-A594D46AAD30}">
      <dgm:prSet/>
      <dgm:spPr/>
      <dgm:t>
        <a:bodyPr/>
        <a:lstStyle/>
        <a:p>
          <a:r>
            <a:rPr lang="en-US" dirty="0"/>
            <a:t>What are they, how much are they, who pays them and how do you pay them?</a:t>
          </a:r>
        </a:p>
      </dgm:t>
    </dgm:pt>
    <dgm:pt modelId="{9132626D-9F0E-46B9-9DFC-3CF713E7D796}" type="parTrans" cxnId="{9ED17BED-6734-4DBE-8E94-D7348C29D4DA}">
      <dgm:prSet/>
      <dgm:spPr/>
      <dgm:t>
        <a:bodyPr/>
        <a:lstStyle/>
        <a:p>
          <a:endParaRPr lang="en-US"/>
        </a:p>
      </dgm:t>
    </dgm:pt>
    <dgm:pt modelId="{D913AB41-8379-4F22-B401-6B0912BAAF78}" type="sibTrans" cxnId="{9ED17BED-6734-4DBE-8E94-D7348C29D4DA}">
      <dgm:prSet/>
      <dgm:spPr/>
      <dgm:t>
        <a:bodyPr/>
        <a:lstStyle/>
        <a:p>
          <a:endParaRPr lang="en-US"/>
        </a:p>
      </dgm:t>
    </dgm:pt>
    <dgm:pt modelId="{EC579D0E-001F-4E57-BD3C-78B71F4C02B3}" type="pres">
      <dgm:prSet presAssocID="{5A874584-9B78-46FE-8F23-3A51B4EBABDD}" presName="diagram" presStyleCnt="0">
        <dgm:presLayoutVars>
          <dgm:dir/>
          <dgm:resizeHandles/>
        </dgm:presLayoutVars>
      </dgm:prSet>
      <dgm:spPr/>
    </dgm:pt>
    <dgm:pt modelId="{75E1E36F-68CE-43B3-8286-18A95F5D3044}" type="pres">
      <dgm:prSet presAssocID="{2A4D919D-8638-483F-A498-141010CF21C0}" presName="firstNode" presStyleLbl="node1" presStyleIdx="0" presStyleCnt="2">
        <dgm:presLayoutVars>
          <dgm:bulletEnabled val="1"/>
        </dgm:presLayoutVars>
      </dgm:prSet>
      <dgm:spPr/>
    </dgm:pt>
    <dgm:pt modelId="{D1064BE3-9A7C-457B-8DB7-D6B0C7AA75F1}" type="pres">
      <dgm:prSet presAssocID="{AB9B7370-8AD9-406A-8367-8859E5B35CC0}" presName="sibTrans" presStyleLbl="sibTrans2D1" presStyleIdx="0" presStyleCnt="1"/>
      <dgm:spPr/>
    </dgm:pt>
    <dgm:pt modelId="{30BB94E2-ED9E-4A47-A998-2A3603B4EA13}" type="pres">
      <dgm:prSet presAssocID="{CB772D8C-F5CA-465E-9AA1-A594D46AAD30}" presName="lastNode" presStyleLbl="node1" presStyleIdx="1" presStyleCnt="2">
        <dgm:presLayoutVars>
          <dgm:bulletEnabled val="1"/>
        </dgm:presLayoutVars>
      </dgm:prSet>
      <dgm:spPr/>
    </dgm:pt>
  </dgm:ptLst>
  <dgm:cxnLst>
    <dgm:cxn modelId="{ADD75D6F-0D3E-46FE-95E6-0DFF7F0B1912}" type="presOf" srcId="{2A4D919D-8638-483F-A498-141010CF21C0}" destId="{75E1E36F-68CE-43B3-8286-18A95F5D3044}" srcOrd="0" destOrd="0" presId="urn:microsoft.com/office/officeart/2005/8/layout/bProcess2"/>
    <dgm:cxn modelId="{B25BB390-D44B-417F-A4A1-22910E21ABE4}" type="presOf" srcId="{5A874584-9B78-46FE-8F23-3A51B4EBABDD}" destId="{EC579D0E-001F-4E57-BD3C-78B71F4C02B3}" srcOrd="0" destOrd="0" presId="urn:microsoft.com/office/officeart/2005/8/layout/bProcess2"/>
    <dgm:cxn modelId="{731D8A9F-FE69-498E-AF70-EBA56EB94486}" type="presOf" srcId="{AB9B7370-8AD9-406A-8367-8859E5B35CC0}" destId="{D1064BE3-9A7C-457B-8DB7-D6B0C7AA75F1}" srcOrd="0" destOrd="0" presId="urn:microsoft.com/office/officeart/2005/8/layout/bProcess2"/>
    <dgm:cxn modelId="{642BFBA7-D7DC-4976-9865-2366E93E8737}" type="presOf" srcId="{CB772D8C-F5CA-465E-9AA1-A594D46AAD30}" destId="{30BB94E2-ED9E-4A47-A998-2A3603B4EA13}" srcOrd="0" destOrd="0" presId="urn:microsoft.com/office/officeart/2005/8/layout/bProcess2"/>
    <dgm:cxn modelId="{9ED17BED-6734-4DBE-8E94-D7348C29D4DA}" srcId="{5A874584-9B78-46FE-8F23-3A51B4EBABDD}" destId="{CB772D8C-F5CA-465E-9AA1-A594D46AAD30}" srcOrd="1" destOrd="0" parTransId="{9132626D-9F0E-46B9-9DFC-3CF713E7D796}" sibTransId="{D913AB41-8379-4F22-B401-6B0912BAAF78}"/>
    <dgm:cxn modelId="{EA6BB3FF-40BE-45DB-A973-606A1BDF6937}" srcId="{5A874584-9B78-46FE-8F23-3A51B4EBABDD}" destId="{2A4D919D-8638-483F-A498-141010CF21C0}" srcOrd="0" destOrd="0" parTransId="{9559B36B-A8A4-4486-AA24-2B04DF4CF17F}" sibTransId="{AB9B7370-8AD9-406A-8367-8859E5B35CC0}"/>
    <dgm:cxn modelId="{B1B1B5E3-7232-4833-95D7-7207E4A18AC8}" type="presParOf" srcId="{EC579D0E-001F-4E57-BD3C-78B71F4C02B3}" destId="{75E1E36F-68CE-43B3-8286-18A95F5D3044}" srcOrd="0" destOrd="0" presId="urn:microsoft.com/office/officeart/2005/8/layout/bProcess2"/>
    <dgm:cxn modelId="{274A3580-128B-4EB5-B5BA-CFB9883C9FF3}" type="presParOf" srcId="{EC579D0E-001F-4E57-BD3C-78B71F4C02B3}" destId="{D1064BE3-9A7C-457B-8DB7-D6B0C7AA75F1}" srcOrd="1" destOrd="0" presId="urn:microsoft.com/office/officeart/2005/8/layout/bProcess2"/>
    <dgm:cxn modelId="{597C6024-F89C-46F2-81AE-DAA4C7B50454}" type="presParOf" srcId="{EC579D0E-001F-4E57-BD3C-78B71F4C02B3}" destId="{30BB94E2-ED9E-4A47-A998-2A3603B4EA13}"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C3C8E4-7AD2-45DE-A059-D9217426C19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0F28756-E8A2-479A-9C0C-9B5AFD0357E8}">
      <dgm:prSet/>
      <dgm:spPr/>
      <dgm:t>
        <a:bodyPr/>
        <a:lstStyle/>
        <a:p>
          <a:r>
            <a:rPr lang="en-US" dirty="0"/>
            <a:t>Most Common Types of Post Insurance Coverage:</a:t>
          </a:r>
        </a:p>
      </dgm:t>
    </dgm:pt>
    <dgm:pt modelId="{01425573-1008-4BD7-AF9B-C54C31594968}" type="parTrans" cxnId="{42DB73A9-23F4-4BF1-9FDA-9DB245E5021F}">
      <dgm:prSet/>
      <dgm:spPr/>
      <dgm:t>
        <a:bodyPr/>
        <a:lstStyle/>
        <a:p>
          <a:endParaRPr lang="en-US"/>
        </a:p>
      </dgm:t>
    </dgm:pt>
    <dgm:pt modelId="{78BD757D-DEE0-4608-B03A-C8CFC94B4235}" type="sibTrans" cxnId="{42DB73A9-23F4-4BF1-9FDA-9DB245E5021F}">
      <dgm:prSet/>
      <dgm:spPr/>
      <dgm:t>
        <a:bodyPr/>
        <a:lstStyle/>
        <a:p>
          <a:endParaRPr lang="en-US"/>
        </a:p>
      </dgm:t>
    </dgm:pt>
    <dgm:pt modelId="{772CE115-6BED-4C9A-83C6-D9BAFF662AC0}">
      <dgm:prSet/>
      <dgm:spPr/>
      <dgm:t>
        <a:bodyPr/>
        <a:lstStyle/>
        <a:p>
          <a:r>
            <a:rPr lang="en-US" dirty="0"/>
            <a:t>Property Damage</a:t>
          </a:r>
        </a:p>
      </dgm:t>
    </dgm:pt>
    <dgm:pt modelId="{34DC09F1-4709-4E1D-8F20-6B6756848C62}" type="parTrans" cxnId="{F954F1B4-0159-4E4A-B68B-4D5D149BC82E}">
      <dgm:prSet/>
      <dgm:spPr/>
      <dgm:t>
        <a:bodyPr/>
        <a:lstStyle/>
        <a:p>
          <a:endParaRPr lang="en-US"/>
        </a:p>
      </dgm:t>
    </dgm:pt>
    <dgm:pt modelId="{BADFA599-3447-4CEA-82DC-D90830ED34BD}" type="sibTrans" cxnId="{F954F1B4-0159-4E4A-B68B-4D5D149BC82E}">
      <dgm:prSet/>
      <dgm:spPr/>
      <dgm:t>
        <a:bodyPr/>
        <a:lstStyle/>
        <a:p>
          <a:endParaRPr lang="en-US"/>
        </a:p>
      </dgm:t>
    </dgm:pt>
    <dgm:pt modelId="{BAF3900A-2E7B-445F-8BE2-096B2D9E6F86}">
      <dgm:prSet/>
      <dgm:spPr/>
      <dgm:t>
        <a:bodyPr/>
        <a:lstStyle/>
        <a:p>
          <a:r>
            <a:rPr lang="en-US" dirty="0"/>
            <a:t>Liability</a:t>
          </a:r>
        </a:p>
      </dgm:t>
    </dgm:pt>
    <dgm:pt modelId="{AF4965AE-F730-4DEC-ABAD-0CAA12CB0CD5}" type="parTrans" cxnId="{1624D1D6-3BFA-4E3C-9948-1C1F520D2DFF}">
      <dgm:prSet/>
      <dgm:spPr/>
      <dgm:t>
        <a:bodyPr/>
        <a:lstStyle/>
        <a:p>
          <a:endParaRPr lang="en-US"/>
        </a:p>
      </dgm:t>
    </dgm:pt>
    <dgm:pt modelId="{F896E805-857D-4779-9A50-88EC7C755A15}" type="sibTrans" cxnId="{1624D1D6-3BFA-4E3C-9948-1C1F520D2DFF}">
      <dgm:prSet/>
      <dgm:spPr/>
      <dgm:t>
        <a:bodyPr/>
        <a:lstStyle/>
        <a:p>
          <a:endParaRPr lang="en-US"/>
        </a:p>
      </dgm:t>
    </dgm:pt>
    <dgm:pt modelId="{A02F6B82-7C80-4A52-AEBB-09F772014856}">
      <dgm:prSet/>
      <dgm:spPr/>
      <dgm:t>
        <a:bodyPr/>
        <a:lstStyle/>
        <a:p>
          <a:r>
            <a:rPr lang="en-US" dirty="0"/>
            <a:t>Director &amp; Officer</a:t>
          </a:r>
        </a:p>
      </dgm:t>
    </dgm:pt>
    <dgm:pt modelId="{A3932FF1-F293-4FB0-A773-0F27B6C3B7B1}" type="parTrans" cxnId="{DB6D7118-01FC-4B32-977D-F98BD09B68F0}">
      <dgm:prSet/>
      <dgm:spPr/>
      <dgm:t>
        <a:bodyPr/>
        <a:lstStyle/>
        <a:p>
          <a:endParaRPr lang="en-US"/>
        </a:p>
      </dgm:t>
    </dgm:pt>
    <dgm:pt modelId="{E0FA502C-9516-43CE-8EA2-4D9B9F504BC3}" type="sibTrans" cxnId="{DB6D7118-01FC-4B32-977D-F98BD09B68F0}">
      <dgm:prSet/>
      <dgm:spPr/>
      <dgm:t>
        <a:bodyPr/>
        <a:lstStyle/>
        <a:p>
          <a:endParaRPr lang="en-US"/>
        </a:p>
      </dgm:t>
    </dgm:pt>
    <dgm:pt modelId="{09219342-4DA9-4812-B924-B4203BA1183F}">
      <dgm:prSet/>
      <dgm:spPr/>
      <dgm:t>
        <a:bodyPr/>
        <a:lstStyle/>
        <a:p>
          <a:r>
            <a:rPr lang="en-US" dirty="0"/>
            <a:t>Employee theft, etc.</a:t>
          </a:r>
        </a:p>
      </dgm:t>
    </dgm:pt>
    <dgm:pt modelId="{023354BD-7178-4571-AE71-B57948A45D29}" type="parTrans" cxnId="{A5F5A422-943F-4BA7-965D-14F750A594B4}">
      <dgm:prSet/>
      <dgm:spPr/>
      <dgm:t>
        <a:bodyPr/>
        <a:lstStyle/>
        <a:p>
          <a:endParaRPr lang="en-US"/>
        </a:p>
      </dgm:t>
    </dgm:pt>
    <dgm:pt modelId="{0A2766A0-824A-4A61-8E5A-39DCF76EA5A1}" type="sibTrans" cxnId="{A5F5A422-943F-4BA7-965D-14F750A594B4}">
      <dgm:prSet/>
      <dgm:spPr/>
      <dgm:t>
        <a:bodyPr/>
        <a:lstStyle/>
        <a:p>
          <a:endParaRPr lang="en-US"/>
        </a:p>
      </dgm:t>
    </dgm:pt>
    <dgm:pt modelId="{26E37382-0126-483D-AECA-B7C355CD13AF}" type="pres">
      <dgm:prSet presAssocID="{9EC3C8E4-7AD2-45DE-A059-D9217426C19C}" presName="hierChild1" presStyleCnt="0">
        <dgm:presLayoutVars>
          <dgm:chPref val="1"/>
          <dgm:dir/>
          <dgm:animOne val="branch"/>
          <dgm:animLvl val="lvl"/>
          <dgm:resizeHandles/>
        </dgm:presLayoutVars>
      </dgm:prSet>
      <dgm:spPr/>
    </dgm:pt>
    <dgm:pt modelId="{710CE609-6784-4A45-A488-2A097E31AFD8}" type="pres">
      <dgm:prSet presAssocID="{A0F28756-E8A2-479A-9C0C-9B5AFD0357E8}" presName="hierRoot1" presStyleCnt="0"/>
      <dgm:spPr/>
    </dgm:pt>
    <dgm:pt modelId="{791AFBE2-3C72-41AD-83E7-157B515353D0}" type="pres">
      <dgm:prSet presAssocID="{A0F28756-E8A2-479A-9C0C-9B5AFD0357E8}" presName="composite" presStyleCnt="0"/>
      <dgm:spPr/>
    </dgm:pt>
    <dgm:pt modelId="{3BA4A3B5-3737-4175-815F-10B33A771029}" type="pres">
      <dgm:prSet presAssocID="{A0F28756-E8A2-479A-9C0C-9B5AFD0357E8}" presName="background" presStyleLbl="node0" presStyleIdx="0" presStyleCnt="1"/>
      <dgm:spPr/>
    </dgm:pt>
    <dgm:pt modelId="{ACC146BB-E627-4CB2-8039-24018D015705}" type="pres">
      <dgm:prSet presAssocID="{A0F28756-E8A2-479A-9C0C-9B5AFD0357E8}" presName="text" presStyleLbl="fgAcc0" presStyleIdx="0" presStyleCnt="1">
        <dgm:presLayoutVars>
          <dgm:chPref val="3"/>
        </dgm:presLayoutVars>
      </dgm:prSet>
      <dgm:spPr/>
    </dgm:pt>
    <dgm:pt modelId="{9CB1C209-53C1-49D3-96E7-A7EBBF9699F6}" type="pres">
      <dgm:prSet presAssocID="{A0F28756-E8A2-479A-9C0C-9B5AFD0357E8}" presName="hierChild2" presStyleCnt="0"/>
      <dgm:spPr/>
    </dgm:pt>
    <dgm:pt modelId="{37529538-2C59-4F73-BF5E-A7BFBFCADFF0}" type="pres">
      <dgm:prSet presAssocID="{34DC09F1-4709-4E1D-8F20-6B6756848C62}" presName="Name10" presStyleLbl="parChTrans1D2" presStyleIdx="0" presStyleCnt="4"/>
      <dgm:spPr/>
    </dgm:pt>
    <dgm:pt modelId="{6090DFBC-61E9-4019-9B40-218ED8FA5CDD}" type="pres">
      <dgm:prSet presAssocID="{772CE115-6BED-4C9A-83C6-D9BAFF662AC0}" presName="hierRoot2" presStyleCnt="0"/>
      <dgm:spPr/>
    </dgm:pt>
    <dgm:pt modelId="{CA1F6992-A77F-4153-97FF-02BA6E909153}" type="pres">
      <dgm:prSet presAssocID="{772CE115-6BED-4C9A-83C6-D9BAFF662AC0}" presName="composite2" presStyleCnt="0"/>
      <dgm:spPr/>
    </dgm:pt>
    <dgm:pt modelId="{D2E02A21-0B1F-4363-8E23-435F70CE58E2}" type="pres">
      <dgm:prSet presAssocID="{772CE115-6BED-4C9A-83C6-D9BAFF662AC0}" presName="background2" presStyleLbl="node2" presStyleIdx="0" presStyleCnt="4"/>
      <dgm:spPr/>
    </dgm:pt>
    <dgm:pt modelId="{D8DC73B8-8645-41A5-BA8B-C10A2CDB1B75}" type="pres">
      <dgm:prSet presAssocID="{772CE115-6BED-4C9A-83C6-D9BAFF662AC0}" presName="text2" presStyleLbl="fgAcc2" presStyleIdx="0" presStyleCnt="4">
        <dgm:presLayoutVars>
          <dgm:chPref val="3"/>
        </dgm:presLayoutVars>
      </dgm:prSet>
      <dgm:spPr/>
    </dgm:pt>
    <dgm:pt modelId="{51EC70F5-3975-4A83-8CA7-4D7F7DECD4E0}" type="pres">
      <dgm:prSet presAssocID="{772CE115-6BED-4C9A-83C6-D9BAFF662AC0}" presName="hierChild3" presStyleCnt="0"/>
      <dgm:spPr/>
    </dgm:pt>
    <dgm:pt modelId="{F2177B70-D720-42B9-B8B4-C34BFEFE842F}" type="pres">
      <dgm:prSet presAssocID="{AF4965AE-F730-4DEC-ABAD-0CAA12CB0CD5}" presName="Name10" presStyleLbl="parChTrans1D2" presStyleIdx="1" presStyleCnt="4"/>
      <dgm:spPr/>
    </dgm:pt>
    <dgm:pt modelId="{0FD7D126-D7D2-48B5-AA46-233DBD3092D2}" type="pres">
      <dgm:prSet presAssocID="{BAF3900A-2E7B-445F-8BE2-096B2D9E6F86}" presName="hierRoot2" presStyleCnt="0"/>
      <dgm:spPr/>
    </dgm:pt>
    <dgm:pt modelId="{81D5EC65-7AF9-4F9E-B922-FFC4F9AAF5C8}" type="pres">
      <dgm:prSet presAssocID="{BAF3900A-2E7B-445F-8BE2-096B2D9E6F86}" presName="composite2" presStyleCnt="0"/>
      <dgm:spPr/>
    </dgm:pt>
    <dgm:pt modelId="{44645CA5-8AAA-45BE-A9F5-09E0DC3C63AC}" type="pres">
      <dgm:prSet presAssocID="{BAF3900A-2E7B-445F-8BE2-096B2D9E6F86}" presName="background2" presStyleLbl="node2" presStyleIdx="1" presStyleCnt="4"/>
      <dgm:spPr/>
    </dgm:pt>
    <dgm:pt modelId="{C8EF67A5-5322-4818-91BE-AC603CEC6BBC}" type="pres">
      <dgm:prSet presAssocID="{BAF3900A-2E7B-445F-8BE2-096B2D9E6F86}" presName="text2" presStyleLbl="fgAcc2" presStyleIdx="1" presStyleCnt="4">
        <dgm:presLayoutVars>
          <dgm:chPref val="3"/>
        </dgm:presLayoutVars>
      </dgm:prSet>
      <dgm:spPr/>
    </dgm:pt>
    <dgm:pt modelId="{FA13EC23-8B3B-4993-B1EC-FE6B909C6C9E}" type="pres">
      <dgm:prSet presAssocID="{BAF3900A-2E7B-445F-8BE2-096B2D9E6F86}" presName="hierChild3" presStyleCnt="0"/>
      <dgm:spPr/>
    </dgm:pt>
    <dgm:pt modelId="{4155AACA-870E-43F8-9E36-B7AB01C37607}" type="pres">
      <dgm:prSet presAssocID="{A3932FF1-F293-4FB0-A773-0F27B6C3B7B1}" presName="Name10" presStyleLbl="parChTrans1D2" presStyleIdx="2" presStyleCnt="4"/>
      <dgm:spPr/>
    </dgm:pt>
    <dgm:pt modelId="{29F3385C-CC8B-46C1-83A8-8BE4318A15A5}" type="pres">
      <dgm:prSet presAssocID="{A02F6B82-7C80-4A52-AEBB-09F772014856}" presName="hierRoot2" presStyleCnt="0"/>
      <dgm:spPr/>
    </dgm:pt>
    <dgm:pt modelId="{AE0F33FA-7D77-4D6C-A31C-787644765FA4}" type="pres">
      <dgm:prSet presAssocID="{A02F6B82-7C80-4A52-AEBB-09F772014856}" presName="composite2" presStyleCnt="0"/>
      <dgm:spPr/>
    </dgm:pt>
    <dgm:pt modelId="{CFEC9B9A-0C35-4479-AE30-293A305598F9}" type="pres">
      <dgm:prSet presAssocID="{A02F6B82-7C80-4A52-AEBB-09F772014856}" presName="background2" presStyleLbl="node2" presStyleIdx="2" presStyleCnt="4"/>
      <dgm:spPr/>
    </dgm:pt>
    <dgm:pt modelId="{526AFD05-46FF-45F7-8188-77C391E641F9}" type="pres">
      <dgm:prSet presAssocID="{A02F6B82-7C80-4A52-AEBB-09F772014856}" presName="text2" presStyleLbl="fgAcc2" presStyleIdx="2" presStyleCnt="4">
        <dgm:presLayoutVars>
          <dgm:chPref val="3"/>
        </dgm:presLayoutVars>
      </dgm:prSet>
      <dgm:spPr/>
    </dgm:pt>
    <dgm:pt modelId="{EF4E1D40-875E-4F9E-9B8F-76AF57A01506}" type="pres">
      <dgm:prSet presAssocID="{A02F6B82-7C80-4A52-AEBB-09F772014856}" presName="hierChild3" presStyleCnt="0"/>
      <dgm:spPr/>
    </dgm:pt>
    <dgm:pt modelId="{FAC70A6F-CB24-4D74-BCFD-83CCBEAB668E}" type="pres">
      <dgm:prSet presAssocID="{023354BD-7178-4571-AE71-B57948A45D29}" presName="Name10" presStyleLbl="parChTrans1D2" presStyleIdx="3" presStyleCnt="4"/>
      <dgm:spPr/>
    </dgm:pt>
    <dgm:pt modelId="{DC2A893B-A459-41F2-A66C-7D0F5090E7AD}" type="pres">
      <dgm:prSet presAssocID="{09219342-4DA9-4812-B924-B4203BA1183F}" presName="hierRoot2" presStyleCnt="0"/>
      <dgm:spPr/>
    </dgm:pt>
    <dgm:pt modelId="{E6383E4F-5831-4EBC-A1B2-0094DB5DE61D}" type="pres">
      <dgm:prSet presAssocID="{09219342-4DA9-4812-B924-B4203BA1183F}" presName="composite2" presStyleCnt="0"/>
      <dgm:spPr/>
    </dgm:pt>
    <dgm:pt modelId="{4532D2CA-52D8-4E6F-8209-A2EA70CE91AB}" type="pres">
      <dgm:prSet presAssocID="{09219342-4DA9-4812-B924-B4203BA1183F}" presName="background2" presStyleLbl="node2" presStyleIdx="3" presStyleCnt="4"/>
      <dgm:spPr/>
    </dgm:pt>
    <dgm:pt modelId="{D03DD5E5-EFA0-474E-B9C1-741D36AEDBF1}" type="pres">
      <dgm:prSet presAssocID="{09219342-4DA9-4812-B924-B4203BA1183F}" presName="text2" presStyleLbl="fgAcc2" presStyleIdx="3" presStyleCnt="4">
        <dgm:presLayoutVars>
          <dgm:chPref val="3"/>
        </dgm:presLayoutVars>
      </dgm:prSet>
      <dgm:spPr/>
    </dgm:pt>
    <dgm:pt modelId="{4FC14795-B86B-468B-90AB-6A7D05DDAC0D}" type="pres">
      <dgm:prSet presAssocID="{09219342-4DA9-4812-B924-B4203BA1183F}" presName="hierChild3" presStyleCnt="0"/>
      <dgm:spPr/>
    </dgm:pt>
  </dgm:ptLst>
  <dgm:cxnLst>
    <dgm:cxn modelId="{D4FEE600-5BEB-4D66-A19C-B80D9C2977B7}" type="presOf" srcId="{BAF3900A-2E7B-445F-8BE2-096B2D9E6F86}" destId="{C8EF67A5-5322-4818-91BE-AC603CEC6BBC}" srcOrd="0" destOrd="0" presId="urn:microsoft.com/office/officeart/2005/8/layout/hierarchy1"/>
    <dgm:cxn modelId="{48672F03-D0F9-4CCB-B379-624E43062C10}" type="presOf" srcId="{A0F28756-E8A2-479A-9C0C-9B5AFD0357E8}" destId="{ACC146BB-E627-4CB2-8039-24018D015705}" srcOrd="0" destOrd="0" presId="urn:microsoft.com/office/officeart/2005/8/layout/hierarchy1"/>
    <dgm:cxn modelId="{CA2D1016-C82C-46F1-988F-87271990B08C}" type="presOf" srcId="{A3932FF1-F293-4FB0-A773-0F27B6C3B7B1}" destId="{4155AACA-870E-43F8-9E36-B7AB01C37607}" srcOrd="0" destOrd="0" presId="urn:microsoft.com/office/officeart/2005/8/layout/hierarchy1"/>
    <dgm:cxn modelId="{5DA2A317-13C4-4E79-AF83-E945BDF20D39}" type="presOf" srcId="{9EC3C8E4-7AD2-45DE-A059-D9217426C19C}" destId="{26E37382-0126-483D-AECA-B7C355CD13AF}" srcOrd="0" destOrd="0" presId="urn:microsoft.com/office/officeart/2005/8/layout/hierarchy1"/>
    <dgm:cxn modelId="{DB6D7118-01FC-4B32-977D-F98BD09B68F0}" srcId="{A0F28756-E8A2-479A-9C0C-9B5AFD0357E8}" destId="{A02F6B82-7C80-4A52-AEBB-09F772014856}" srcOrd="2" destOrd="0" parTransId="{A3932FF1-F293-4FB0-A773-0F27B6C3B7B1}" sibTransId="{E0FA502C-9516-43CE-8EA2-4D9B9F504BC3}"/>
    <dgm:cxn modelId="{A5F5A422-943F-4BA7-965D-14F750A594B4}" srcId="{A0F28756-E8A2-479A-9C0C-9B5AFD0357E8}" destId="{09219342-4DA9-4812-B924-B4203BA1183F}" srcOrd="3" destOrd="0" parTransId="{023354BD-7178-4571-AE71-B57948A45D29}" sibTransId="{0A2766A0-824A-4A61-8E5A-39DCF76EA5A1}"/>
    <dgm:cxn modelId="{7C426835-713A-43F6-9158-8881F71F5E68}" type="presOf" srcId="{34DC09F1-4709-4E1D-8F20-6B6756848C62}" destId="{37529538-2C59-4F73-BF5E-A7BFBFCADFF0}" srcOrd="0" destOrd="0" presId="urn:microsoft.com/office/officeart/2005/8/layout/hierarchy1"/>
    <dgm:cxn modelId="{8EE02B40-8106-4657-94B6-C4613438B419}" type="presOf" srcId="{A02F6B82-7C80-4A52-AEBB-09F772014856}" destId="{526AFD05-46FF-45F7-8188-77C391E641F9}" srcOrd="0" destOrd="0" presId="urn:microsoft.com/office/officeart/2005/8/layout/hierarchy1"/>
    <dgm:cxn modelId="{422E3E5B-7234-4A05-BEDE-50E751762B8C}" type="presOf" srcId="{09219342-4DA9-4812-B924-B4203BA1183F}" destId="{D03DD5E5-EFA0-474E-B9C1-741D36AEDBF1}" srcOrd="0" destOrd="0" presId="urn:microsoft.com/office/officeart/2005/8/layout/hierarchy1"/>
    <dgm:cxn modelId="{42701169-E314-4636-804D-B7462BEAFFAD}" type="presOf" srcId="{772CE115-6BED-4C9A-83C6-D9BAFF662AC0}" destId="{D8DC73B8-8645-41A5-BA8B-C10A2CDB1B75}" srcOrd="0" destOrd="0" presId="urn:microsoft.com/office/officeart/2005/8/layout/hierarchy1"/>
    <dgm:cxn modelId="{65887691-0723-4E39-8156-838E1E0C787B}" type="presOf" srcId="{023354BD-7178-4571-AE71-B57948A45D29}" destId="{FAC70A6F-CB24-4D74-BCFD-83CCBEAB668E}" srcOrd="0" destOrd="0" presId="urn:microsoft.com/office/officeart/2005/8/layout/hierarchy1"/>
    <dgm:cxn modelId="{42DB73A9-23F4-4BF1-9FDA-9DB245E5021F}" srcId="{9EC3C8E4-7AD2-45DE-A059-D9217426C19C}" destId="{A0F28756-E8A2-479A-9C0C-9B5AFD0357E8}" srcOrd="0" destOrd="0" parTransId="{01425573-1008-4BD7-AF9B-C54C31594968}" sibTransId="{78BD757D-DEE0-4608-B03A-C8CFC94B4235}"/>
    <dgm:cxn modelId="{F954F1B4-0159-4E4A-B68B-4D5D149BC82E}" srcId="{A0F28756-E8A2-479A-9C0C-9B5AFD0357E8}" destId="{772CE115-6BED-4C9A-83C6-D9BAFF662AC0}" srcOrd="0" destOrd="0" parTransId="{34DC09F1-4709-4E1D-8F20-6B6756848C62}" sibTransId="{BADFA599-3447-4CEA-82DC-D90830ED34BD}"/>
    <dgm:cxn modelId="{1624D1D6-3BFA-4E3C-9948-1C1F520D2DFF}" srcId="{A0F28756-E8A2-479A-9C0C-9B5AFD0357E8}" destId="{BAF3900A-2E7B-445F-8BE2-096B2D9E6F86}" srcOrd="1" destOrd="0" parTransId="{AF4965AE-F730-4DEC-ABAD-0CAA12CB0CD5}" sibTransId="{F896E805-857D-4779-9A50-88EC7C755A15}"/>
    <dgm:cxn modelId="{9D2175D7-B33B-430D-974E-9AFA7DD745F1}" type="presOf" srcId="{AF4965AE-F730-4DEC-ABAD-0CAA12CB0CD5}" destId="{F2177B70-D720-42B9-B8B4-C34BFEFE842F}" srcOrd="0" destOrd="0" presId="urn:microsoft.com/office/officeart/2005/8/layout/hierarchy1"/>
    <dgm:cxn modelId="{B72B6B35-DB15-49DD-B1F5-0BB75EC5847C}" type="presParOf" srcId="{26E37382-0126-483D-AECA-B7C355CD13AF}" destId="{710CE609-6784-4A45-A488-2A097E31AFD8}" srcOrd="0" destOrd="0" presId="urn:microsoft.com/office/officeart/2005/8/layout/hierarchy1"/>
    <dgm:cxn modelId="{44759F31-B361-4785-A077-CA2024310BCF}" type="presParOf" srcId="{710CE609-6784-4A45-A488-2A097E31AFD8}" destId="{791AFBE2-3C72-41AD-83E7-157B515353D0}" srcOrd="0" destOrd="0" presId="urn:microsoft.com/office/officeart/2005/8/layout/hierarchy1"/>
    <dgm:cxn modelId="{8A259E87-7B28-4C80-A758-0965D15F5732}" type="presParOf" srcId="{791AFBE2-3C72-41AD-83E7-157B515353D0}" destId="{3BA4A3B5-3737-4175-815F-10B33A771029}" srcOrd="0" destOrd="0" presId="urn:microsoft.com/office/officeart/2005/8/layout/hierarchy1"/>
    <dgm:cxn modelId="{277BDE78-7C6C-40A7-A982-03FAB8BA824D}" type="presParOf" srcId="{791AFBE2-3C72-41AD-83E7-157B515353D0}" destId="{ACC146BB-E627-4CB2-8039-24018D015705}" srcOrd="1" destOrd="0" presId="urn:microsoft.com/office/officeart/2005/8/layout/hierarchy1"/>
    <dgm:cxn modelId="{94255AFD-C7E0-4C5A-8A99-E12489F7EDF3}" type="presParOf" srcId="{710CE609-6784-4A45-A488-2A097E31AFD8}" destId="{9CB1C209-53C1-49D3-96E7-A7EBBF9699F6}" srcOrd="1" destOrd="0" presId="urn:microsoft.com/office/officeart/2005/8/layout/hierarchy1"/>
    <dgm:cxn modelId="{5C64D0EE-3B13-45D4-95AA-25DA5445DD52}" type="presParOf" srcId="{9CB1C209-53C1-49D3-96E7-A7EBBF9699F6}" destId="{37529538-2C59-4F73-BF5E-A7BFBFCADFF0}" srcOrd="0" destOrd="0" presId="urn:microsoft.com/office/officeart/2005/8/layout/hierarchy1"/>
    <dgm:cxn modelId="{ECCFA269-71A7-482E-86EE-83D5B5B51EB4}" type="presParOf" srcId="{9CB1C209-53C1-49D3-96E7-A7EBBF9699F6}" destId="{6090DFBC-61E9-4019-9B40-218ED8FA5CDD}" srcOrd="1" destOrd="0" presId="urn:microsoft.com/office/officeart/2005/8/layout/hierarchy1"/>
    <dgm:cxn modelId="{A2C0C2D8-45DB-450A-A24F-36B508468BC5}" type="presParOf" srcId="{6090DFBC-61E9-4019-9B40-218ED8FA5CDD}" destId="{CA1F6992-A77F-4153-97FF-02BA6E909153}" srcOrd="0" destOrd="0" presId="urn:microsoft.com/office/officeart/2005/8/layout/hierarchy1"/>
    <dgm:cxn modelId="{78949E7E-EB43-492F-A230-AE34472D4312}" type="presParOf" srcId="{CA1F6992-A77F-4153-97FF-02BA6E909153}" destId="{D2E02A21-0B1F-4363-8E23-435F70CE58E2}" srcOrd="0" destOrd="0" presId="urn:microsoft.com/office/officeart/2005/8/layout/hierarchy1"/>
    <dgm:cxn modelId="{4AA215C9-DDCD-4DFD-B42E-D921AF2D17BC}" type="presParOf" srcId="{CA1F6992-A77F-4153-97FF-02BA6E909153}" destId="{D8DC73B8-8645-41A5-BA8B-C10A2CDB1B75}" srcOrd="1" destOrd="0" presId="urn:microsoft.com/office/officeart/2005/8/layout/hierarchy1"/>
    <dgm:cxn modelId="{EBCE50A7-CDF8-42E9-85AE-B72449995C4D}" type="presParOf" srcId="{6090DFBC-61E9-4019-9B40-218ED8FA5CDD}" destId="{51EC70F5-3975-4A83-8CA7-4D7F7DECD4E0}" srcOrd="1" destOrd="0" presId="urn:microsoft.com/office/officeart/2005/8/layout/hierarchy1"/>
    <dgm:cxn modelId="{4F0A3427-5176-4349-8649-F054037EFE7B}" type="presParOf" srcId="{9CB1C209-53C1-49D3-96E7-A7EBBF9699F6}" destId="{F2177B70-D720-42B9-B8B4-C34BFEFE842F}" srcOrd="2" destOrd="0" presId="urn:microsoft.com/office/officeart/2005/8/layout/hierarchy1"/>
    <dgm:cxn modelId="{D955DCBA-E8A1-4309-9BBB-D2067ACDB7E3}" type="presParOf" srcId="{9CB1C209-53C1-49D3-96E7-A7EBBF9699F6}" destId="{0FD7D126-D7D2-48B5-AA46-233DBD3092D2}" srcOrd="3" destOrd="0" presId="urn:microsoft.com/office/officeart/2005/8/layout/hierarchy1"/>
    <dgm:cxn modelId="{4C2420CA-D4E6-448D-A9A0-DEAB8DCCB85C}" type="presParOf" srcId="{0FD7D126-D7D2-48B5-AA46-233DBD3092D2}" destId="{81D5EC65-7AF9-4F9E-B922-FFC4F9AAF5C8}" srcOrd="0" destOrd="0" presId="urn:microsoft.com/office/officeart/2005/8/layout/hierarchy1"/>
    <dgm:cxn modelId="{2C8F2F5B-0124-48B7-A23B-7509D3CE2763}" type="presParOf" srcId="{81D5EC65-7AF9-4F9E-B922-FFC4F9AAF5C8}" destId="{44645CA5-8AAA-45BE-A9F5-09E0DC3C63AC}" srcOrd="0" destOrd="0" presId="urn:microsoft.com/office/officeart/2005/8/layout/hierarchy1"/>
    <dgm:cxn modelId="{BB936773-EE65-4712-BBEB-CDCEA27390BE}" type="presParOf" srcId="{81D5EC65-7AF9-4F9E-B922-FFC4F9AAF5C8}" destId="{C8EF67A5-5322-4818-91BE-AC603CEC6BBC}" srcOrd="1" destOrd="0" presId="urn:microsoft.com/office/officeart/2005/8/layout/hierarchy1"/>
    <dgm:cxn modelId="{1E9CA4C9-9CF3-48BE-B5BB-D6E90FE1F32A}" type="presParOf" srcId="{0FD7D126-D7D2-48B5-AA46-233DBD3092D2}" destId="{FA13EC23-8B3B-4993-B1EC-FE6B909C6C9E}" srcOrd="1" destOrd="0" presId="urn:microsoft.com/office/officeart/2005/8/layout/hierarchy1"/>
    <dgm:cxn modelId="{BA0E97E4-D2DA-494E-9380-A2BADB2603CC}" type="presParOf" srcId="{9CB1C209-53C1-49D3-96E7-A7EBBF9699F6}" destId="{4155AACA-870E-43F8-9E36-B7AB01C37607}" srcOrd="4" destOrd="0" presId="urn:microsoft.com/office/officeart/2005/8/layout/hierarchy1"/>
    <dgm:cxn modelId="{0BCC0E4E-F3A2-4CFB-A456-E43905A1AEB6}" type="presParOf" srcId="{9CB1C209-53C1-49D3-96E7-A7EBBF9699F6}" destId="{29F3385C-CC8B-46C1-83A8-8BE4318A15A5}" srcOrd="5" destOrd="0" presId="urn:microsoft.com/office/officeart/2005/8/layout/hierarchy1"/>
    <dgm:cxn modelId="{CC790888-5BFE-4ED0-B25C-0EEB20A426C5}" type="presParOf" srcId="{29F3385C-CC8B-46C1-83A8-8BE4318A15A5}" destId="{AE0F33FA-7D77-4D6C-A31C-787644765FA4}" srcOrd="0" destOrd="0" presId="urn:microsoft.com/office/officeart/2005/8/layout/hierarchy1"/>
    <dgm:cxn modelId="{09622501-30D5-4436-A582-509527B9E2B8}" type="presParOf" srcId="{AE0F33FA-7D77-4D6C-A31C-787644765FA4}" destId="{CFEC9B9A-0C35-4479-AE30-293A305598F9}" srcOrd="0" destOrd="0" presId="urn:microsoft.com/office/officeart/2005/8/layout/hierarchy1"/>
    <dgm:cxn modelId="{74824616-BCEE-403F-A7D5-33C351AF8006}" type="presParOf" srcId="{AE0F33FA-7D77-4D6C-A31C-787644765FA4}" destId="{526AFD05-46FF-45F7-8188-77C391E641F9}" srcOrd="1" destOrd="0" presId="urn:microsoft.com/office/officeart/2005/8/layout/hierarchy1"/>
    <dgm:cxn modelId="{CAD9FF33-80CA-4FB8-BF4B-254A118D4B9D}" type="presParOf" srcId="{29F3385C-CC8B-46C1-83A8-8BE4318A15A5}" destId="{EF4E1D40-875E-4F9E-9B8F-76AF57A01506}" srcOrd="1" destOrd="0" presId="urn:microsoft.com/office/officeart/2005/8/layout/hierarchy1"/>
    <dgm:cxn modelId="{1921E400-474F-41D4-939B-2CDAB6AA6DE1}" type="presParOf" srcId="{9CB1C209-53C1-49D3-96E7-A7EBBF9699F6}" destId="{FAC70A6F-CB24-4D74-BCFD-83CCBEAB668E}" srcOrd="6" destOrd="0" presId="urn:microsoft.com/office/officeart/2005/8/layout/hierarchy1"/>
    <dgm:cxn modelId="{C0056661-61BF-434E-926F-3A397BCDD66B}" type="presParOf" srcId="{9CB1C209-53C1-49D3-96E7-A7EBBF9699F6}" destId="{DC2A893B-A459-41F2-A66C-7D0F5090E7AD}" srcOrd="7" destOrd="0" presId="urn:microsoft.com/office/officeart/2005/8/layout/hierarchy1"/>
    <dgm:cxn modelId="{75EC284D-6856-4654-B79C-E6A0A109A26E}" type="presParOf" srcId="{DC2A893B-A459-41F2-A66C-7D0F5090E7AD}" destId="{E6383E4F-5831-4EBC-A1B2-0094DB5DE61D}" srcOrd="0" destOrd="0" presId="urn:microsoft.com/office/officeart/2005/8/layout/hierarchy1"/>
    <dgm:cxn modelId="{D1864B14-396F-4CF8-B292-4B9F62F62D89}" type="presParOf" srcId="{E6383E4F-5831-4EBC-A1B2-0094DB5DE61D}" destId="{4532D2CA-52D8-4E6F-8209-A2EA70CE91AB}" srcOrd="0" destOrd="0" presId="urn:microsoft.com/office/officeart/2005/8/layout/hierarchy1"/>
    <dgm:cxn modelId="{D84C2595-2106-42DD-AD0D-9603A6CB0365}" type="presParOf" srcId="{E6383E4F-5831-4EBC-A1B2-0094DB5DE61D}" destId="{D03DD5E5-EFA0-474E-B9C1-741D36AEDBF1}" srcOrd="1" destOrd="0" presId="urn:microsoft.com/office/officeart/2005/8/layout/hierarchy1"/>
    <dgm:cxn modelId="{4FD59A83-EA35-4BE7-8713-8F72AF6F472C}" type="presParOf" srcId="{DC2A893B-A459-41F2-A66C-7D0F5090E7AD}" destId="{4FC14795-B86B-468B-90AB-6A7D05DDAC0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045E0C-B706-4257-85C1-00B5B997F10F}"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F5185640-388B-4B98-9691-5D320ABC0D42}">
      <dgm:prSet/>
      <dgm:spPr/>
      <dgm:t>
        <a:bodyPr/>
        <a:lstStyle/>
        <a:p>
          <a:r>
            <a:rPr lang="en-US" dirty="0"/>
            <a:t>General Liability		$1,000,000.00</a:t>
          </a:r>
        </a:p>
      </dgm:t>
    </dgm:pt>
    <dgm:pt modelId="{75302A49-521A-43CC-B8CF-3764D54F559E}" type="parTrans" cxnId="{23FC2BE0-086F-4E3D-8B9C-EBDAB1F4731D}">
      <dgm:prSet/>
      <dgm:spPr/>
      <dgm:t>
        <a:bodyPr/>
        <a:lstStyle/>
        <a:p>
          <a:endParaRPr lang="en-US"/>
        </a:p>
      </dgm:t>
    </dgm:pt>
    <dgm:pt modelId="{2C12113A-6FCF-4A03-B3A3-4305155C303D}" type="sibTrans" cxnId="{23FC2BE0-086F-4E3D-8B9C-EBDAB1F4731D}">
      <dgm:prSet/>
      <dgm:spPr/>
      <dgm:t>
        <a:bodyPr/>
        <a:lstStyle/>
        <a:p>
          <a:endParaRPr lang="en-US"/>
        </a:p>
      </dgm:t>
    </dgm:pt>
    <dgm:pt modelId="{194F889A-E5BD-4A7A-9497-AC4D1D909DD4}">
      <dgm:prSet/>
      <dgm:spPr/>
      <dgm:t>
        <a:bodyPr/>
        <a:lstStyle/>
        <a:p>
          <a:r>
            <a:rPr lang="en-US" dirty="0"/>
            <a:t>Property Damage	$1,000,000.00</a:t>
          </a:r>
        </a:p>
      </dgm:t>
    </dgm:pt>
    <dgm:pt modelId="{5018B2D7-D867-497B-9AA1-5432E8C4F343}" type="parTrans" cxnId="{0F87A057-FE3E-4903-94B0-063FA9E41463}">
      <dgm:prSet/>
      <dgm:spPr/>
      <dgm:t>
        <a:bodyPr/>
        <a:lstStyle/>
        <a:p>
          <a:endParaRPr lang="en-US"/>
        </a:p>
      </dgm:t>
    </dgm:pt>
    <dgm:pt modelId="{EF3BD58B-2C4F-422D-901A-30253BC16F61}" type="sibTrans" cxnId="{0F87A057-FE3E-4903-94B0-063FA9E41463}">
      <dgm:prSet/>
      <dgm:spPr/>
      <dgm:t>
        <a:bodyPr/>
        <a:lstStyle/>
        <a:p>
          <a:endParaRPr lang="en-US"/>
        </a:p>
      </dgm:t>
    </dgm:pt>
    <dgm:pt modelId="{A968C540-1535-43BA-AC90-4F896BB8E3BB}">
      <dgm:prSet/>
      <dgm:spPr/>
      <dgm:t>
        <a:bodyPr/>
        <a:lstStyle/>
        <a:p>
          <a:r>
            <a:rPr lang="en-US" dirty="0"/>
            <a:t>Personal Injury		$1,000,000.00</a:t>
          </a:r>
        </a:p>
      </dgm:t>
    </dgm:pt>
    <dgm:pt modelId="{1B216FBD-F0F7-4407-98E6-402566FDDFDB}" type="parTrans" cxnId="{92BE4647-93B3-48FD-94C4-4C5A0A77B2BB}">
      <dgm:prSet/>
      <dgm:spPr/>
      <dgm:t>
        <a:bodyPr/>
        <a:lstStyle/>
        <a:p>
          <a:endParaRPr lang="en-US"/>
        </a:p>
      </dgm:t>
    </dgm:pt>
    <dgm:pt modelId="{B7237876-2941-4A94-8E65-7FA1BD5FC47B}" type="sibTrans" cxnId="{92BE4647-93B3-48FD-94C4-4C5A0A77B2BB}">
      <dgm:prSet/>
      <dgm:spPr/>
      <dgm:t>
        <a:bodyPr/>
        <a:lstStyle/>
        <a:p>
          <a:endParaRPr lang="en-US"/>
        </a:p>
      </dgm:t>
    </dgm:pt>
    <dgm:pt modelId="{08CBA807-4932-4178-BBB3-9502A5269FC4}" type="pres">
      <dgm:prSet presAssocID="{60045E0C-B706-4257-85C1-00B5B997F10F}" presName="linear" presStyleCnt="0">
        <dgm:presLayoutVars>
          <dgm:animLvl val="lvl"/>
          <dgm:resizeHandles val="exact"/>
        </dgm:presLayoutVars>
      </dgm:prSet>
      <dgm:spPr/>
    </dgm:pt>
    <dgm:pt modelId="{436320FF-7439-45AD-B0AA-D25F8FE78471}" type="pres">
      <dgm:prSet presAssocID="{F5185640-388B-4B98-9691-5D320ABC0D42}" presName="parentText" presStyleLbl="node1" presStyleIdx="0" presStyleCnt="3">
        <dgm:presLayoutVars>
          <dgm:chMax val="0"/>
          <dgm:bulletEnabled val="1"/>
        </dgm:presLayoutVars>
      </dgm:prSet>
      <dgm:spPr/>
    </dgm:pt>
    <dgm:pt modelId="{0D5351F2-7FFA-4249-BA5F-95F5E95466C4}" type="pres">
      <dgm:prSet presAssocID="{2C12113A-6FCF-4A03-B3A3-4305155C303D}" presName="spacer" presStyleCnt="0"/>
      <dgm:spPr/>
    </dgm:pt>
    <dgm:pt modelId="{9DA044D3-A621-4765-9CCD-97EE06F324B2}" type="pres">
      <dgm:prSet presAssocID="{194F889A-E5BD-4A7A-9497-AC4D1D909DD4}" presName="parentText" presStyleLbl="node1" presStyleIdx="1" presStyleCnt="3">
        <dgm:presLayoutVars>
          <dgm:chMax val="0"/>
          <dgm:bulletEnabled val="1"/>
        </dgm:presLayoutVars>
      </dgm:prSet>
      <dgm:spPr/>
    </dgm:pt>
    <dgm:pt modelId="{0E49539A-A9BA-4DE5-B7F3-0413FED73197}" type="pres">
      <dgm:prSet presAssocID="{EF3BD58B-2C4F-422D-901A-30253BC16F61}" presName="spacer" presStyleCnt="0"/>
      <dgm:spPr/>
    </dgm:pt>
    <dgm:pt modelId="{19EDA633-DA52-4894-A58B-0846BC6CACE6}" type="pres">
      <dgm:prSet presAssocID="{A968C540-1535-43BA-AC90-4F896BB8E3BB}" presName="parentText" presStyleLbl="node1" presStyleIdx="2" presStyleCnt="3">
        <dgm:presLayoutVars>
          <dgm:chMax val="0"/>
          <dgm:bulletEnabled val="1"/>
        </dgm:presLayoutVars>
      </dgm:prSet>
      <dgm:spPr/>
    </dgm:pt>
  </dgm:ptLst>
  <dgm:cxnLst>
    <dgm:cxn modelId="{1EFADD31-6AAD-4AB0-8EF9-673C2DD113AE}" type="presOf" srcId="{A968C540-1535-43BA-AC90-4F896BB8E3BB}" destId="{19EDA633-DA52-4894-A58B-0846BC6CACE6}" srcOrd="0" destOrd="0" presId="urn:microsoft.com/office/officeart/2005/8/layout/vList2"/>
    <dgm:cxn modelId="{92BE4647-93B3-48FD-94C4-4C5A0A77B2BB}" srcId="{60045E0C-B706-4257-85C1-00B5B997F10F}" destId="{A968C540-1535-43BA-AC90-4F896BB8E3BB}" srcOrd="2" destOrd="0" parTransId="{1B216FBD-F0F7-4407-98E6-402566FDDFDB}" sibTransId="{B7237876-2941-4A94-8E65-7FA1BD5FC47B}"/>
    <dgm:cxn modelId="{ABA65D68-312B-4A62-B452-E35244B1953C}" type="presOf" srcId="{60045E0C-B706-4257-85C1-00B5B997F10F}" destId="{08CBA807-4932-4178-BBB3-9502A5269FC4}" srcOrd="0" destOrd="0" presId="urn:microsoft.com/office/officeart/2005/8/layout/vList2"/>
    <dgm:cxn modelId="{604AEF6C-D5E9-4541-8E0D-BAC2C44321C0}" type="presOf" srcId="{F5185640-388B-4B98-9691-5D320ABC0D42}" destId="{436320FF-7439-45AD-B0AA-D25F8FE78471}" srcOrd="0" destOrd="0" presId="urn:microsoft.com/office/officeart/2005/8/layout/vList2"/>
    <dgm:cxn modelId="{0F87A057-FE3E-4903-94B0-063FA9E41463}" srcId="{60045E0C-B706-4257-85C1-00B5B997F10F}" destId="{194F889A-E5BD-4A7A-9497-AC4D1D909DD4}" srcOrd="1" destOrd="0" parTransId="{5018B2D7-D867-497B-9AA1-5432E8C4F343}" sibTransId="{EF3BD58B-2C4F-422D-901A-30253BC16F61}"/>
    <dgm:cxn modelId="{9886BFC9-7117-4DD7-AEEF-0BF3A9B6FC0E}" type="presOf" srcId="{194F889A-E5BD-4A7A-9497-AC4D1D909DD4}" destId="{9DA044D3-A621-4765-9CCD-97EE06F324B2}" srcOrd="0" destOrd="0" presId="urn:microsoft.com/office/officeart/2005/8/layout/vList2"/>
    <dgm:cxn modelId="{23FC2BE0-086F-4E3D-8B9C-EBDAB1F4731D}" srcId="{60045E0C-B706-4257-85C1-00B5B997F10F}" destId="{F5185640-388B-4B98-9691-5D320ABC0D42}" srcOrd="0" destOrd="0" parTransId="{75302A49-521A-43CC-B8CF-3764D54F559E}" sibTransId="{2C12113A-6FCF-4A03-B3A3-4305155C303D}"/>
    <dgm:cxn modelId="{504C69FD-7505-4432-BD07-DF7DC9DD3D80}" type="presParOf" srcId="{08CBA807-4932-4178-BBB3-9502A5269FC4}" destId="{436320FF-7439-45AD-B0AA-D25F8FE78471}" srcOrd="0" destOrd="0" presId="urn:microsoft.com/office/officeart/2005/8/layout/vList2"/>
    <dgm:cxn modelId="{58D1FCA3-200F-4E59-B07F-FADB301FFB1B}" type="presParOf" srcId="{08CBA807-4932-4178-BBB3-9502A5269FC4}" destId="{0D5351F2-7FFA-4249-BA5F-95F5E95466C4}" srcOrd="1" destOrd="0" presId="urn:microsoft.com/office/officeart/2005/8/layout/vList2"/>
    <dgm:cxn modelId="{13FB7D86-2E30-47FB-B958-7DDDEC68ADC2}" type="presParOf" srcId="{08CBA807-4932-4178-BBB3-9502A5269FC4}" destId="{9DA044D3-A621-4765-9CCD-97EE06F324B2}" srcOrd="2" destOrd="0" presId="urn:microsoft.com/office/officeart/2005/8/layout/vList2"/>
    <dgm:cxn modelId="{294F9F17-627A-47B7-B340-976A539B0CB1}" type="presParOf" srcId="{08CBA807-4932-4178-BBB3-9502A5269FC4}" destId="{0E49539A-A9BA-4DE5-B7F3-0413FED73197}" srcOrd="3" destOrd="0" presId="urn:microsoft.com/office/officeart/2005/8/layout/vList2"/>
    <dgm:cxn modelId="{F1B244C1-331E-46F6-8411-83400BD86817}" type="presParOf" srcId="{08CBA807-4932-4178-BBB3-9502A5269FC4}" destId="{19EDA633-DA52-4894-A58B-0846BC6CAC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DAD3F-7968-43F7-BCBC-1B1ADF0943DE}">
      <dsp:nvSpPr>
        <dsp:cNvPr id="0" name=""/>
        <dsp:cNvSpPr/>
      </dsp:nvSpPr>
      <dsp:spPr>
        <a:xfrm>
          <a:off x="0" y="2390"/>
          <a:ext cx="6263640" cy="9047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Fun Run or Overnight Fun Run</a:t>
          </a:r>
        </a:p>
      </dsp:txBody>
      <dsp:txXfrm>
        <a:off x="44166" y="46556"/>
        <a:ext cx="6175308" cy="816412"/>
      </dsp:txXfrm>
    </dsp:sp>
    <dsp:sp modelId="{7557780E-A158-485A-B0D4-6D0FE6FDC08E}">
      <dsp:nvSpPr>
        <dsp:cNvPr id="0" name=""/>
        <dsp:cNvSpPr/>
      </dsp:nvSpPr>
      <dsp:spPr>
        <a:xfrm>
          <a:off x="0" y="921423"/>
          <a:ext cx="6263640" cy="904744"/>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Small Charity Ride i.e. Poker/Dice Run etc. </a:t>
          </a:r>
        </a:p>
      </dsp:txBody>
      <dsp:txXfrm>
        <a:off x="44166" y="965589"/>
        <a:ext cx="6175308" cy="816412"/>
      </dsp:txXfrm>
    </dsp:sp>
    <dsp:sp modelId="{0D6DD1FB-715B-4A48-846A-79A2B4E4E31A}">
      <dsp:nvSpPr>
        <dsp:cNvPr id="0" name=""/>
        <dsp:cNvSpPr/>
      </dsp:nvSpPr>
      <dsp:spPr>
        <a:xfrm>
          <a:off x="0" y="1840455"/>
          <a:ext cx="6263640" cy="904744"/>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Large Charity Ride</a:t>
          </a:r>
        </a:p>
      </dsp:txBody>
      <dsp:txXfrm>
        <a:off x="44166" y="1884621"/>
        <a:ext cx="6175308" cy="816412"/>
      </dsp:txXfrm>
    </dsp:sp>
    <dsp:sp modelId="{53C11986-9E3A-427A-9A65-E3133316D564}">
      <dsp:nvSpPr>
        <dsp:cNvPr id="0" name=""/>
        <dsp:cNvSpPr/>
      </dsp:nvSpPr>
      <dsp:spPr>
        <a:xfrm>
          <a:off x="0" y="2759487"/>
          <a:ext cx="6263640" cy="904744"/>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Escort i.e. Funeral, Dignitary, etc.</a:t>
          </a:r>
        </a:p>
      </dsp:txBody>
      <dsp:txXfrm>
        <a:off x="44166" y="2803653"/>
        <a:ext cx="6175308" cy="816412"/>
      </dsp:txXfrm>
    </dsp:sp>
    <dsp:sp modelId="{A3A43C67-F17F-473F-9691-F99E6BF9294F}">
      <dsp:nvSpPr>
        <dsp:cNvPr id="0" name=""/>
        <dsp:cNvSpPr/>
      </dsp:nvSpPr>
      <dsp:spPr>
        <a:xfrm>
          <a:off x="0" y="3678520"/>
          <a:ext cx="6263640" cy="904744"/>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LEO escorted Rides</a:t>
          </a:r>
        </a:p>
      </dsp:txBody>
      <dsp:txXfrm>
        <a:off x="44166" y="3722686"/>
        <a:ext cx="6175308" cy="816412"/>
      </dsp:txXfrm>
    </dsp:sp>
    <dsp:sp modelId="{34DD8110-C822-419D-A48E-701A74468CF9}">
      <dsp:nvSpPr>
        <dsp:cNvPr id="0" name=""/>
        <dsp:cNvSpPr/>
      </dsp:nvSpPr>
      <dsp:spPr>
        <a:xfrm>
          <a:off x="0" y="4597552"/>
          <a:ext cx="6263640" cy="90474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In house dinner, fundraiser, Party</a:t>
          </a:r>
        </a:p>
        <a:p>
          <a:pPr marL="0" lvl="0" indent="0" algn="l" defTabSz="1244600">
            <a:lnSpc>
              <a:spcPct val="90000"/>
            </a:lnSpc>
            <a:spcBef>
              <a:spcPct val="0"/>
            </a:spcBef>
            <a:spcAft>
              <a:spcPct val="35000"/>
            </a:spcAft>
            <a:buNone/>
          </a:pPr>
          <a:endParaRPr lang="en-US" sz="1900" kern="1200" dirty="0"/>
        </a:p>
      </dsp:txBody>
      <dsp:txXfrm>
        <a:off x="44166" y="4641718"/>
        <a:ext cx="6175308" cy="8164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8CAA5-B1B5-47B4-9C21-4580C8528E2E}">
      <dsp:nvSpPr>
        <dsp:cNvPr id="0" name=""/>
        <dsp:cNvSpPr/>
      </dsp:nvSpPr>
      <dsp:spPr>
        <a:xfrm>
          <a:off x="7585" y="342005"/>
          <a:ext cx="1667504" cy="50025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67" tIns="61767" rIns="61767" bIns="61767" numCol="1" spcCol="1270" anchor="ctr" anchorCtr="0">
          <a:noAutofit/>
        </a:bodyPr>
        <a:lstStyle/>
        <a:p>
          <a:pPr marL="0" lvl="0" indent="0" algn="ctr" defTabSz="1155700">
            <a:lnSpc>
              <a:spcPct val="90000"/>
            </a:lnSpc>
            <a:spcBef>
              <a:spcPct val="0"/>
            </a:spcBef>
            <a:spcAft>
              <a:spcPct val="35000"/>
            </a:spcAft>
            <a:buNone/>
          </a:pPr>
          <a:r>
            <a:rPr lang="en-US" sz="2600" kern="1200" dirty="0"/>
            <a:t>Write</a:t>
          </a:r>
        </a:p>
      </dsp:txBody>
      <dsp:txXfrm>
        <a:off x="157660" y="342005"/>
        <a:ext cx="1367354" cy="500251"/>
      </dsp:txXfrm>
    </dsp:sp>
    <dsp:sp modelId="{FDFF9A0D-85F0-4A32-AC21-1614E4748534}">
      <dsp:nvSpPr>
        <dsp:cNvPr id="0" name=""/>
        <dsp:cNvSpPr/>
      </dsp:nvSpPr>
      <dsp:spPr>
        <a:xfrm>
          <a:off x="7585" y="842257"/>
          <a:ext cx="1517429" cy="26011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11" tIns="119911" rIns="119911" bIns="239821" numCol="1" spcCol="1270" anchor="t" anchorCtr="0">
          <a:noAutofit/>
        </a:bodyPr>
        <a:lstStyle/>
        <a:p>
          <a:pPr marL="0" lvl="0" indent="0" algn="l" defTabSz="889000">
            <a:lnSpc>
              <a:spcPct val="90000"/>
            </a:lnSpc>
            <a:spcBef>
              <a:spcPct val="0"/>
            </a:spcBef>
            <a:spcAft>
              <a:spcPct val="35000"/>
            </a:spcAft>
            <a:buNone/>
          </a:pPr>
          <a:r>
            <a:rPr lang="en-US" sz="2000" kern="1200" dirty="0"/>
            <a:t>Write a short story about the Event.</a:t>
          </a:r>
        </a:p>
      </dsp:txBody>
      <dsp:txXfrm>
        <a:off x="7585" y="842257"/>
        <a:ext cx="1517429" cy="2601156"/>
      </dsp:txXfrm>
    </dsp:sp>
    <dsp:sp modelId="{6EA35DAE-A8E6-4F90-B4E3-A836B3FB2AB7}">
      <dsp:nvSpPr>
        <dsp:cNvPr id="0" name=""/>
        <dsp:cNvSpPr/>
      </dsp:nvSpPr>
      <dsp:spPr>
        <a:xfrm>
          <a:off x="1642189" y="342005"/>
          <a:ext cx="1667504" cy="50025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67" tIns="61767" rIns="61767" bIns="61767" numCol="1" spcCol="1270" anchor="ctr" anchorCtr="0">
          <a:noAutofit/>
        </a:bodyPr>
        <a:lstStyle/>
        <a:p>
          <a:pPr marL="0" lvl="0" indent="0" algn="ctr" defTabSz="1155700">
            <a:lnSpc>
              <a:spcPct val="90000"/>
            </a:lnSpc>
            <a:spcBef>
              <a:spcPct val="0"/>
            </a:spcBef>
            <a:spcAft>
              <a:spcPct val="35000"/>
            </a:spcAft>
            <a:buNone/>
          </a:pPr>
          <a:r>
            <a:rPr lang="en-US" sz="2600" kern="1200" dirty="0"/>
            <a:t>Upload</a:t>
          </a:r>
        </a:p>
      </dsp:txBody>
      <dsp:txXfrm>
        <a:off x="1792264" y="342005"/>
        <a:ext cx="1367354" cy="500251"/>
      </dsp:txXfrm>
    </dsp:sp>
    <dsp:sp modelId="{C4764198-518D-4DF1-A219-0693AAB77BE9}">
      <dsp:nvSpPr>
        <dsp:cNvPr id="0" name=""/>
        <dsp:cNvSpPr/>
      </dsp:nvSpPr>
      <dsp:spPr>
        <a:xfrm>
          <a:off x="1642189" y="842257"/>
          <a:ext cx="1517429" cy="26011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11" tIns="119911" rIns="119911" bIns="239821" numCol="1" spcCol="1270" anchor="t" anchorCtr="0">
          <a:noAutofit/>
        </a:bodyPr>
        <a:lstStyle/>
        <a:p>
          <a:pPr marL="0" lvl="0" indent="0" algn="l" defTabSz="889000">
            <a:lnSpc>
              <a:spcPct val="90000"/>
            </a:lnSpc>
            <a:spcBef>
              <a:spcPct val="0"/>
            </a:spcBef>
            <a:spcAft>
              <a:spcPct val="35000"/>
            </a:spcAft>
            <a:buNone/>
          </a:pPr>
          <a:r>
            <a:rPr lang="en-US" sz="2000" kern="1200" dirty="0"/>
            <a:t>Upload the pictures &amp; videos to an event album.</a:t>
          </a:r>
        </a:p>
      </dsp:txBody>
      <dsp:txXfrm>
        <a:off x="1642189" y="842257"/>
        <a:ext cx="1517429" cy="2601156"/>
      </dsp:txXfrm>
    </dsp:sp>
    <dsp:sp modelId="{B1AC4572-12CD-4E11-BF26-9FBDFF41F414}">
      <dsp:nvSpPr>
        <dsp:cNvPr id="0" name=""/>
        <dsp:cNvSpPr/>
      </dsp:nvSpPr>
      <dsp:spPr>
        <a:xfrm>
          <a:off x="3276794" y="342005"/>
          <a:ext cx="1667504" cy="50025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67" tIns="61767" rIns="61767" bIns="61767" numCol="1" spcCol="1270" anchor="ctr" anchorCtr="0">
          <a:noAutofit/>
        </a:bodyPr>
        <a:lstStyle/>
        <a:p>
          <a:pPr marL="0" lvl="0" indent="0" algn="ctr" defTabSz="1155700">
            <a:lnSpc>
              <a:spcPct val="90000"/>
            </a:lnSpc>
            <a:spcBef>
              <a:spcPct val="0"/>
            </a:spcBef>
            <a:spcAft>
              <a:spcPct val="35000"/>
            </a:spcAft>
            <a:buNone/>
          </a:pPr>
          <a:r>
            <a:rPr lang="en-US" sz="2600" kern="1200" dirty="0"/>
            <a:t>Create</a:t>
          </a:r>
        </a:p>
      </dsp:txBody>
      <dsp:txXfrm>
        <a:off x="3426869" y="342005"/>
        <a:ext cx="1367354" cy="500251"/>
      </dsp:txXfrm>
    </dsp:sp>
    <dsp:sp modelId="{06206052-475E-4139-BB47-55249869ECA9}">
      <dsp:nvSpPr>
        <dsp:cNvPr id="0" name=""/>
        <dsp:cNvSpPr/>
      </dsp:nvSpPr>
      <dsp:spPr>
        <a:xfrm>
          <a:off x="3276794" y="842257"/>
          <a:ext cx="1517429" cy="26011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11" tIns="119911" rIns="119911" bIns="239821" numCol="1" spcCol="1270" anchor="t" anchorCtr="0">
          <a:noAutofit/>
        </a:bodyPr>
        <a:lstStyle/>
        <a:p>
          <a:pPr marL="0" lvl="0" indent="0" algn="l" defTabSz="889000">
            <a:lnSpc>
              <a:spcPct val="90000"/>
            </a:lnSpc>
            <a:spcBef>
              <a:spcPct val="0"/>
            </a:spcBef>
            <a:spcAft>
              <a:spcPct val="35000"/>
            </a:spcAft>
            <a:buNone/>
          </a:pPr>
          <a:r>
            <a:rPr lang="en-US" sz="2000" kern="1200" dirty="0"/>
            <a:t>Create a story on Facebook, Instagram, YouTube,                           Twitter, Snapchat, etc.</a:t>
          </a:r>
        </a:p>
      </dsp:txBody>
      <dsp:txXfrm>
        <a:off x="3276794" y="842257"/>
        <a:ext cx="1517429" cy="2601156"/>
      </dsp:txXfrm>
    </dsp:sp>
    <dsp:sp modelId="{EAEC629E-7B65-4B5C-AF2B-A6EE7E0AA579}">
      <dsp:nvSpPr>
        <dsp:cNvPr id="0" name=""/>
        <dsp:cNvSpPr/>
      </dsp:nvSpPr>
      <dsp:spPr>
        <a:xfrm>
          <a:off x="4911398" y="342005"/>
          <a:ext cx="1667504" cy="50025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67" tIns="61767" rIns="61767" bIns="61767" numCol="1" spcCol="1270" anchor="ctr" anchorCtr="0">
          <a:noAutofit/>
        </a:bodyPr>
        <a:lstStyle/>
        <a:p>
          <a:pPr marL="0" lvl="0" indent="0" algn="ctr" defTabSz="1155700">
            <a:lnSpc>
              <a:spcPct val="90000"/>
            </a:lnSpc>
            <a:spcBef>
              <a:spcPct val="0"/>
            </a:spcBef>
            <a:spcAft>
              <a:spcPct val="35000"/>
            </a:spcAft>
            <a:buNone/>
          </a:pPr>
          <a:r>
            <a:rPr lang="en-US" sz="2600" kern="1200" dirty="0"/>
            <a:t>Link</a:t>
          </a:r>
        </a:p>
      </dsp:txBody>
      <dsp:txXfrm>
        <a:off x="5061473" y="342005"/>
        <a:ext cx="1367354" cy="500251"/>
      </dsp:txXfrm>
    </dsp:sp>
    <dsp:sp modelId="{3135BEC7-03E9-4593-B919-4029A1E703D5}">
      <dsp:nvSpPr>
        <dsp:cNvPr id="0" name=""/>
        <dsp:cNvSpPr/>
      </dsp:nvSpPr>
      <dsp:spPr>
        <a:xfrm>
          <a:off x="4911398" y="842257"/>
          <a:ext cx="1517429" cy="26011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11" tIns="119911" rIns="119911" bIns="239821" numCol="1" spcCol="1270" anchor="t" anchorCtr="0">
          <a:noAutofit/>
        </a:bodyPr>
        <a:lstStyle/>
        <a:p>
          <a:pPr marL="0" lvl="0" indent="0" algn="l" defTabSz="889000">
            <a:lnSpc>
              <a:spcPct val="90000"/>
            </a:lnSpc>
            <a:spcBef>
              <a:spcPct val="0"/>
            </a:spcBef>
            <a:spcAft>
              <a:spcPct val="35000"/>
            </a:spcAft>
            <a:buNone/>
          </a:pPr>
          <a:r>
            <a:rPr lang="en-US" sz="2000" kern="1200" dirty="0"/>
            <a:t>Link your event album to your story.</a:t>
          </a:r>
        </a:p>
      </dsp:txBody>
      <dsp:txXfrm>
        <a:off x="4911398" y="842257"/>
        <a:ext cx="1517429" cy="2601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8E01C-0D8E-42D7-9D32-BBD4B2D74F63}">
      <dsp:nvSpPr>
        <dsp:cNvPr id="0" name=""/>
        <dsp:cNvSpPr/>
      </dsp:nvSpPr>
      <dsp:spPr>
        <a:xfrm>
          <a:off x="5134" y="1050430"/>
          <a:ext cx="1591716" cy="22504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This will sound elementary but write everything down.</a:t>
          </a:r>
        </a:p>
      </dsp:txBody>
      <dsp:txXfrm>
        <a:off x="51754" y="1097050"/>
        <a:ext cx="1498476" cy="2157236"/>
      </dsp:txXfrm>
    </dsp:sp>
    <dsp:sp modelId="{6FC2A87A-C3DA-4DFF-B25E-1D6F33542123}">
      <dsp:nvSpPr>
        <dsp:cNvPr id="0" name=""/>
        <dsp:cNvSpPr/>
      </dsp:nvSpPr>
      <dsp:spPr>
        <a:xfrm>
          <a:off x="1756023" y="1978296"/>
          <a:ext cx="337443" cy="3947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56023" y="2057245"/>
        <a:ext cx="236210" cy="236847"/>
      </dsp:txXfrm>
    </dsp:sp>
    <dsp:sp modelId="{90E51732-4CE8-4F30-B7D5-27165E7B4014}">
      <dsp:nvSpPr>
        <dsp:cNvPr id="0" name=""/>
        <dsp:cNvSpPr/>
      </dsp:nvSpPr>
      <dsp:spPr>
        <a:xfrm>
          <a:off x="2233538" y="1050430"/>
          <a:ext cx="1591716" cy="2250476"/>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Contacts, Phone Numbers, Email addresses, Quantities, Cost, Everything!</a:t>
          </a:r>
        </a:p>
      </dsp:txBody>
      <dsp:txXfrm>
        <a:off x="2280158" y="1097050"/>
        <a:ext cx="1498476" cy="2157236"/>
      </dsp:txXfrm>
    </dsp:sp>
    <dsp:sp modelId="{A01C2C0D-079A-452B-9B8C-139516D236FF}">
      <dsp:nvSpPr>
        <dsp:cNvPr id="0" name=""/>
        <dsp:cNvSpPr/>
      </dsp:nvSpPr>
      <dsp:spPr>
        <a:xfrm>
          <a:off x="3984426" y="1978296"/>
          <a:ext cx="337443" cy="394745"/>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984426" y="2057245"/>
        <a:ext cx="236210" cy="236847"/>
      </dsp:txXfrm>
    </dsp:sp>
    <dsp:sp modelId="{89BD4485-6057-4B09-8C14-632E37DB989D}">
      <dsp:nvSpPr>
        <dsp:cNvPr id="0" name=""/>
        <dsp:cNvSpPr/>
      </dsp:nvSpPr>
      <dsp:spPr>
        <a:xfrm>
          <a:off x="4461941" y="1050430"/>
          <a:ext cx="1591716" cy="2250476"/>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Have a post event debrief, list what went right, what went wrong,</a:t>
          </a:r>
        </a:p>
      </dsp:txBody>
      <dsp:txXfrm>
        <a:off x="4508561" y="1097050"/>
        <a:ext cx="1498476" cy="2157236"/>
      </dsp:txXfrm>
    </dsp:sp>
    <dsp:sp modelId="{2B3A5535-604C-4E3D-BB80-E7DCFAB5118F}">
      <dsp:nvSpPr>
        <dsp:cNvPr id="0" name=""/>
        <dsp:cNvSpPr/>
      </dsp:nvSpPr>
      <dsp:spPr>
        <a:xfrm>
          <a:off x="6212830" y="1978296"/>
          <a:ext cx="337443" cy="394745"/>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212830" y="2057245"/>
        <a:ext cx="236210" cy="236847"/>
      </dsp:txXfrm>
    </dsp:sp>
    <dsp:sp modelId="{3676277C-59FE-437D-8F82-54214DCBCCC2}">
      <dsp:nvSpPr>
        <dsp:cNvPr id="0" name=""/>
        <dsp:cNvSpPr/>
      </dsp:nvSpPr>
      <dsp:spPr>
        <a:xfrm>
          <a:off x="6690345" y="1050430"/>
          <a:ext cx="1591716" cy="2250476"/>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What you want to change next time, etc.</a:t>
          </a:r>
        </a:p>
      </dsp:txBody>
      <dsp:txXfrm>
        <a:off x="6736965" y="1097050"/>
        <a:ext cx="1498476" cy="2157236"/>
      </dsp:txXfrm>
    </dsp:sp>
    <dsp:sp modelId="{679003B5-A37F-472B-9B4D-57DFF9C7A970}">
      <dsp:nvSpPr>
        <dsp:cNvPr id="0" name=""/>
        <dsp:cNvSpPr/>
      </dsp:nvSpPr>
      <dsp:spPr>
        <a:xfrm>
          <a:off x="8441233" y="1978296"/>
          <a:ext cx="337443" cy="39474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441233" y="2057245"/>
        <a:ext cx="236210" cy="236847"/>
      </dsp:txXfrm>
    </dsp:sp>
    <dsp:sp modelId="{79ABE70F-B3FF-423C-BA04-87195BA42A91}">
      <dsp:nvSpPr>
        <dsp:cNvPr id="0" name=""/>
        <dsp:cNvSpPr/>
      </dsp:nvSpPr>
      <dsp:spPr>
        <a:xfrm>
          <a:off x="8918748" y="1050430"/>
          <a:ext cx="1591716" cy="225047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Start planning your next years event as soon as your debrief is over</a:t>
          </a:r>
        </a:p>
      </dsp:txBody>
      <dsp:txXfrm>
        <a:off x="8965368" y="1097050"/>
        <a:ext cx="1498476" cy="2157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D2DEC-68CE-4629-B370-651206F32C63}">
      <dsp:nvSpPr>
        <dsp:cNvPr id="0" name=""/>
        <dsp:cNvSpPr/>
      </dsp:nvSpPr>
      <dsp:spPr>
        <a:xfrm>
          <a:off x="0" y="-36145"/>
          <a:ext cx="8600722" cy="11785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dirty="0"/>
            <a:t>Be realistic in estimating the number of attendees.</a:t>
          </a:r>
        </a:p>
      </dsp:txBody>
      <dsp:txXfrm>
        <a:off x="34518" y="-1627"/>
        <a:ext cx="7191096" cy="1109505"/>
      </dsp:txXfrm>
    </dsp:sp>
    <dsp:sp modelId="{97422548-47A7-49CC-A2D2-A18F080AA957}">
      <dsp:nvSpPr>
        <dsp:cNvPr id="0" name=""/>
        <dsp:cNvSpPr/>
      </dsp:nvSpPr>
      <dsp:spPr>
        <a:xfrm>
          <a:off x="642261" y="1306081"/>
          <a:ext cx="8600722" cy="11785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dirty="0"/>
            <a:t>A large event will require more member assistance.</a:t>
          </a:r>
        </a:p>
      </dsp:txBody>
      <dsp:txXfrm>
        <a:off x="676779" y="1340599"/>
        <a:ext cx="7123373" cy="1109505"/>
      </dsp:txXfrm>
    </dsp:sp>
    <dsp:sp modelId="{0C9A1E49-F508-46F0-9FDB-56D90FE18D36}">
      <dsp:nvSpPr>
        <dsp:cNvPr id="0" name=""/>
        <dsp:cNvSpPr/>
      </dsp:nvSpPr>
      <dsp:spPr>
        <a:xfrm>
          <a:off x="1284523" y="2648308"/>
          <a:ext cx="8600722" cy="11785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dirty="0"/>
            <a:t>Will you be serving food? Games? Entertainment? </a:t>
          </a:r>
        </a:p>
      </dsp:txBody>
      <dsp:txXfrm>
        <a:off x="1319041" y="2682826"/>
        <a:ext cx="7123373" cy="1109504"/>
      </dsp:txXfrm>
    </dsp:sp>
    <dsp:sp modelId="{F690BB29-847D-4C86-8EE8-77E698158B3B}">
      <dsp:nvSpPr>
        <dsp:cNvPr id="0" name=""/>
        <dsp:cNvSpPr/>
      </dsp:nvSpPr>
      <dsp:spPr>
        <a:xfrm>
          <a:off x="1926785" y="3990535"/>
          <a:ext cx="8600722" cy="11785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dirty="0"/>
            <a:t>Will it require resources from outside your Post?</a:t>
          </a:r>
        </a:p>
      </dsp:txBody>
      <dsp:txXfrm>
        <a:off x="1961303" y="4025053"/>
        <a:ext cx="7123373" cy="1109505"/>
      </dsp:txXfrm>
    </dsp:sp>
    <dsp:sp modelId="{5FBC234A-302B-4A61-9BDE-1BB7CD0868CB}">
      <dsp:nvSpPr>
        <dsp:cNvPr id="0" name=""/>
        <dsp:cNvSpPr/>
      </dsp:nvSpPr>
      <dsp:spPr>
        <a:xfrm>
          <a:off x="2569133" y="5260471"/>
          <a:ext cx="8600550" cy="13231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dirty="0"/>
            <a:t>you may want to establish a committee with members responsible for individual tasks.</a:t>
          </a:r>
        </a:p>
      </dsp:txBody>
      <dsp:txXfrm>
        <a:off x="2607886" y="5299224"/>
        <a:ext cx="7114759" cy="1245618"/>
      </dsp:txXfrm>
    </dsp:sp>
    <dsp:sp modelId="{B26E8120-3E32-4A7E-B0C3-89F3DCC4A1CA}">
      <dsp:nvSpPr>
        <dsp:cNvPr id="0" name=""/>
        <dsp:cNvSpPr/>
      </dsp:nvSpPr>
      <dsp:spPr>
        <a:xfrm>
          <a:off x="7834671" y="824843"/>
          <a:ext cx="766051" cy="76605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8007032" y="824843"/>
        <a:ext cx="421329" cy="576453"/>
      </dsp:txXfrm>
    </dsp:sp>
    <dsp:sp modelId="{4402BBF5-F76A-4F69-97E3-4D455B133A3E}">
      <dsp:nvSpPr>
        <dsp:cNvPr id="0" name=""/>
        <dsp:cNvSpPr/>
      </dsp:nvSpPr>
      <dsp:spPr>
        <a:xfrm>
          <a:off x="8476933" y="2167071"/>
          <a:ext cx="766051" cy="76605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8649294" y="2167071"/>
        <a:ext cx="421329" cy="576453"/>
      </dsp:txXfrm>
    </dsp:sp>
    <dsp:sp modelId="{691551F7-222D-4E5B-83FE-34B64E84F284}">
      <dsp:nvSpPr>
        <dsp:cNvPr id="0" name=""/>
        <dsp:cNvSpPr/>
      </dsp:nvSpPr>
      <dsp:spPr>
        <a:xfrm>
          <a:off x="9119194" y="3489655"/>
          <a:ext cx="766051" cy="76605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291555" y="3489655"/>
        <a:ext cx="421329" cy="576453"/>
      </dsp:txXfrm>
    </dsp:sp>
    <dsp:sp modelId="{9607F348-D6C4-45F0-96D7-F98467528784}">
      <dsp:nvSpPr>
        <dsp:cNvPr id="0" name=""/>
        <dsp:cNvSpPr/>
      </dsp:nvSpPr>
      <dsp:spPr>
        <a:xfrm>
          <a:off x="9761456" y="4844978"/>
          <a:ext cx="766051" cy="76605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933817" y="4844978"/>
        <a:ext cx="421329" cy="576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F2DDE-069B-45BD-B11A-6F2A0B4CA7E2}">
      <dsp:nvSpPr>
        <dsp:cNvPr id="0" name=""/>
        <dsp:cNvSpPr/>
      </dsp:nvSpPr>
      <dsp:spPr>
        <a:xfrm>
          <a:off x="0" y="0"/>
          <a:ext cx="711859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33741-39B9-491D-872A-FCB1539E4F11}">
      <dsp:nvSpPr>
        <dsp:cNvPr id="0" name=""/>
        <dsp:cNvSpPr/>
      </dsp:nvSpPr>
      <dsp:spPr>
        <a:xfrm>
          <a:off x="0" y="0"/>
          <a:ext cx="7118590" cy="167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It is your job to recruit, assign and motivate talent.</a:t>
          </a:r>
        </a:p>
      </dsp:txBody>
      <dsp:txXfrm>
        <a:off x="0" y="0"/>
        <a:ext cx="7118590" cy="1671367"/>
      </dsp:txXfrm>
    </dsp:sp>
    <dsp:sp modelId="{8C2762F4-1248-4572-9F31-703B5839F9B5}">
      <dsp:nvSpPr>
        <dsp:cNvPr id="0" name=""/>
        <dsp:cNvSpPr/>
      </dsp:nvSpPr>
      <dsp:spPr>
        <a:xfrm>
          <a:off x="0" y="1671367"/>
          <a:ext cx="711859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1A298-4E9D-4F32-B703-AFA96AC841E7}">
      <dsp:nvSpPr>
        <dsp:cNvPr id="0" name=""/>
        <dsp:cNvSpPr/>
      </dsp:nvSpPr>
      <dsp:spPr>
        <a:xfrm>
          <a:off x="0" y="1671367"/>
          <a:ext cx="7118590" cy="167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Assemble a good team. Assign goals and timelines holding them accountable.</a:t>
          </a:r>
        </a:p>
      </dsp:txBody>
      <dsp:txXfrm>
        <a:off x="0" y="1671367"/>
        <a:ext cx="7118590" cy="1671367"/>
      </dsp:txXfrm>
    </dsp:sp>
    <dsp:sp modelId="{4B59F18C-DA2B-4892-86A4-55EF4A1886BE}">
      <dsp:nvSpPr>
        <dsp:cNvPr id="0" name=""/>
        <dsp:cNvSpPr/>
      </dsp:nvSpPr>
      <dsp:spPr>
        <a:xfrm>
          <a:off x="0" y="3342735"/>
          <a:ext cx="711859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4EFB9-F10D-4A92-97CD-5080FDB0232F}">
      <dsp:nvSpPr>
        <dsp:cNvPr id="0" name=""/>
        <dsp:cNvSpPr/>
      </dsp:nvSpPr>
      <dsp:spPr>
        <a:xfrm>
          <a:off x="0" y="3342735"/>
          <a:ext cx="7118590" cy="167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Offer feedback on what is right or any desired change of direction.</a:t>
          </a:r>
        </a:p>
      </dsp:txBody>
      <dsp:txXfrm>
        <a:off x="0" y="3342735"/>
        <a:ext cx="7118590" cy="1671367"/>
      </dsp:txXfrm>
    </dsp:sp>
    <dsp:sp modelId="{35A3A6DA-7B83-4304-8B08-0D4CB317EA05}">
      <dsp:nvSpPr>
        <dsp:cNvPr id="0" name=""/>
        <dsp:cNvSpPr/>
      </dsp:nvSpPr>
      <dsp:spPr>
        <a:xfrm>
          <a:off x="0" y="5014103"/>
          <a:ext cx="711859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95FD3-7832-404B-B642-03689597CBA8}">
      <dsp:nvSpPr>
        <dsp:cNvPr id="0" name=""/>
        <dsp:cNvSpPr/>
      </dsp:nvSpPr>
      <dsp:spPr>
        <a:xfrm>
          <a:off x="0" y="5014103"/>
          <a:ext cx="7118590" cy="167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Keep them focused on their area of responsibility.</a:t>
          </a:r>
        </a:p>
      </dsp:txBody>
      <dsp:txXfrm>
        <a:off x="0" y="5014103"/>
        <a:ext cx="7118590" cy="1671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3CA13-9EF6-4DC0-BC73-20EF4AD1A599}">
      <dsp:nvSpPr>
        <dsp:cNvPr id="0" name=""/>
        <dsp:cNvSpPr/>
      </dsp:nvSpPr>
      <dsp:spPr>
        <a:xfrm>
          <a:off x="0" y="0"/>
          <a:ext cx="7989878" cy="103719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Regardless of the type of event you are planning, all events have a lot in common. </a:t>
          </a:r>
        </a:p>
      </dsp:txBody>
      <dsp:txXfrm>
        <a:off x="30378" y="30378"/>
        <a:ext cx="6749315" cy="976437"/>
      </dsp:txXfrm>
    </dsp:sp>
    <dsp:sp modelId="{E113973D-3DFE-4BAC-AF58-A836159510C0}">
      <dsp:nvSpPr>
        <dsp:cNvPr id="0" name=""/>
        <dsp:cNvSpPr/>
      </dsp:nvSpPr>
      <dsp:spPr>
        <a:xfrm>
          <a:off x="596646" y="1181247"/>
          <a:ext cx="7989878" cy="103719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	Planning</a:t>
          </a:r>
        </a:p>
      </dsp:txBody>
      <dsp:txXfrm>
        <a:off x="627024" y="1211625"/>
        <a:ext cx="6658300" cy="976437"/>
      </dsp:txXfrm>
    </dsp:sp>
    <dsp:sp modelId="{42C4CD6E-5903-4CA8-ABA9-EBB585515F33}">
      <dsp:nvSpPr>
        <dsp:cNvPr id="0" name=""/>
        <dsp:cNvSpPr/>
      </dsp:nvSpPr>
      <dsp:spPr>
        <a:xfrm>
          <a:off x="1193293" y="2362495"/>
          <a:ext cx="7989878" cy="103719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	Communication</a:t>
          </a:r>
        </a:p>
      </dsp:txBody>
      <dsp:txXfrm>
        <a:off x="1223671" y="2392873"/>
        <a:ext cx="6658300" cy="976437"/>
      </dsp:txXfrm>
    </dsp:sp>
    <dsp:sp modelId="{1157220E-6255-4C5C-A7C3-13F9D7F02930}">
      <dsp:nvSpPr>
        <dsp:cNvPr id="0" name=""/>
        <dsp:cNvSpPr/>
      </dsp:nvSpPr>
      <dsp:spPr>
        <a:xfrm>
          <a:off x="1789940" y="3543743"/>
          <a:ext cx="7989878" cy="103719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	Cooperation</a:t>
          </a:r>
        </a:p>
      </dsp:txBody>
      <dsp:txXfrm>
        <a:off x="1820318" y="3574121"/>
        <a:ext cx="6658300" cy="976437"/>
      </dsp:txXfrm>
    </dsp:sp>
    <dsp:sp modelId="{B455A511-3860-4701-B730-2796A72F44FA}">
      <dsp:nvSpPr>
        <dsp:cNvPr id="0" name=""/>
        <dsp:cNvSpPr/>
      </dsp:nvSpPr>
      <dsp:spPr>
        <a:xfrm>
          <a:off x="2386587" y="4724990"/>
          <a:ext cx="7989878" cy="103719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You need knowledge of the rules &amp; regulations surrounding your event for your community.</a:t>
          </a:r>
        </a:p>
      </dsp:txBody>
      <dsp:txXfrm>
        <a:off x="2416965" y="4755368"/>
        <a:ext cx="6658300" cy="976437"/>
      </dsp:txXfrm>
    </dsp:sp>
    <dsp:sp modelId="{2E8624D7-4C69-4F1A-96F5-38A04CA3AACD}">
      <dsp:nvSpPr>
        <dsp:cNvPr id="0" name=""/>
        <dsp:cNvSpPr/>
      </dsp:nvSpPr>
      <dsp:spPr>
        <a:xfrm>
          <a:off x="7315703" y="757727"/>
          <a:ext cx="674175" cy="674175"/>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467392" y="757727"/>
        <a:ext cx="370797" cy="507317"/>
      </dsp:txXfrm>
    </dsp:sp>
    <dsp:sp modelId="{E79F6C7C-5A7B-45BD-8EE6-C1250CFF72C7}">
      <dsp:nvSpPr>
        <dsp:cNvPr id="0" name=""/>
        <dsp:cNvSpPr/>
      </dsp:nvSpPr>
      <dsp:spPr>
        <a:xfrm>
          <a:off x="7912350" y="1938974"/>
          <a:ext cx="674175" cy="674175"/>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8064039" y="1938974"/>
        <a:ext cx="370797" cy="507317"/>
      </dsp:txXfrm>
    </dsp:sp>
    <dsp:sp modelId="{A10E9DFB-29A7-4FC0-BF35-A95E32CE7B8D}">
      <dsp:nvSpPr>
        <dsp:cNvPr id="0" name=""/>
        <dsp:cNvSpPr/>
      </dsp:nvSpPr>
      <dsp:spPr>
        <a:xfrm>
          <a:off x="8508996" y="3102936"/>
          <a:ext cx="674175" cy="674175"/>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8660685" y="3102936"/>
        <a:ext cx="370797" cy="507317"/>
      </dsp:txXfrm>
    </dsp:sp>
    <dsp:sp modelId="{C74E5CB9-998A-4A2F-B67D-34F73002C546}">
      <dsp:nvSpPr>
        <dsp:cNvPr id="0" name=""/>
        <dsp:cNvSpPr/>
      </dsp:nvSpPr>
      <dsp:spPr>
        <a:xfrm>
          <a:off x="9105643" y="4295708"/>
          <a:ext cx="674175" cy="674175"/>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9257332" y="4295708"/>
        <a:ext cx="370797" cy="507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784F7-8CB0-4B93-924D-899FF27D46D9}">
      <dsp:nvSpPr>
        <dsp:cNvPr id="0" name=""/>
        <dsp:cNvSpPr/>
      </dsp:nvSpPr>
      <dsp:spPr>
        <a:xfrm>
          <a:off x="0" y="9054"/>
          <a:ext cx="10515600"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Remember to create your Flyer as if everyone reading it is from out of State.</a:t>
          </a:r>
        </a:p>
      </dsp:txBody>
      <dsp:txXfrm>
        <a:off x="64083" y="73137"/>
        <a:ext cx="10387434" cy="1184574"/>
      </dsp:txXfrm>
    </dsp:sp>
    <dsp:sp modelId="{5C2AAF6C-FBEF-46E3-BB88-CA143565BF87}">
      <dsp:nvSpPr>
        <dsp:cNvPr id="0" name=""/>
        <dsp:cNvSpPr/>
      </dsp:nvSpPr>
      <dsp:spPr>
        <a:xfrm>
          <a:off x="0" y="1321794"/>
          <a:ext cx="105156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p>
        <a:p>
          <a:pPr marL="228600" lvl="1" indent="-228600" algn="l" defTabSz="1155700">
            <a:lnSpc>
              <a:spcPct val="90000"/>
            </a:lnSpc>
            <a:spcBef>
              <a:spcPct val="0"/>
            </a:spcBef>
            <a:spcAft>
              <a:spcPct val="20000"/>
            </a:spcAft>
            <a:buChar char="•"/>
          </a:pPr>
          <a:r>
            <a:rPr lang="en-US" sz="2600" kern="1200" dirty="0"/>
            <a:t>Include an address and phone number for all stops on the flyer or score sheet.</a:t>
          </a:r>
        </a:p>
        <a:p>
          <a:pPr marL="228600" lvl="1" indent="-228600" algn="l" defTabSz="1155700">
            <a:lnSpc>
              <a:spcPct val="90000"/>
            </a:lnSpc>
            <a:spcBef>
              <a:spcPct val="0"/>
            </a:spcBef>
            <a:spcAft>
              <a:spcPct val="20000"/>
            </a:spcAft>
            <a:buChar char="•"/>
          </a:pPr>
          <a:endParaRPr lang="en-US" sz="2600" kern="1200" dirty="0"/>
        </a:p>
      </dsp:txBody>
      <dsp:txXfrm>
        <a:off x="0" y="1321794"/>
        <a:ext cx="10515600" cy="1707750"/>
      </dsp:txXfrm>
    </dsp:sp>
    <dsp:sp modelId="{55F08EC3-82F3-4CC3-8CE2-4B7F83077F51}">
      <dsp:nvSpPr>
        <dsp:cNvPr id="0" name=""/>
        <dsp:cNvSpPr/>
      </dsp:nvSpPr>
      <dsp:spPr>
        <a:xfrm>
          <a:off x="0" y="3029544"/>
          <a:ext cx="10515600" cy="13127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Be aware of The American Legion Trademark Restrictions and in good taste with no foul language, nudity, etc.</a:t>
          </a:r>
        </a:p>
      </dsp:txBody>
      <dsp:txXfrm>
        <a:off x="64083" y="3093627"/>
        <a:ext cx="10387434" cy="11845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1912B-139B-457D-9DA9-CE39AD51E8DE}">
      <dsp:nvSpPr>
        <dsp:cNvPr id="0" name=""/>
        <dsp:cNvSpPr/>
      </dsp:nvSpPr>
      <dsp:spPr>
        <a:xfrm>
          <a:off x="0" y="671"/>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56A1D-E02C-4675-9F61-75034D03E9C9}">
      <dsp:nvSpPr>
        <dsp:cNvPr id="0" name=""/>
        <dsp:cNvSpPr/>
      </dsp:nvSpPr>
      <dsp:spPr>
        <a:xfrm>
          <a:off x="170744" y="127672"/>
          <a:ext cx="310445" cy="310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95BB4C-C745-4A99-8382-2038E5C8F84A}">
      <dsp:nvSpPr>
        <dsp:cNvPr id="0" name=""/>
        <dsp:cNvSpPr/>
      </dsp:nvSpPr>
      <dsp:spPr>
        <a:xfrm>
          <a:off x="651934" y="671"/>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n-US" sz="1600" kern="1200" dirty="0"/>
            <a:t>Permits</a:t>
          </a:r>
        </a:p>
      </dsp:txBody>
      <dsp:txXfrm>
        <a:off x="651934" y="671"/>
        <a:ext cx="5611705" cy="564445"/>
      </dsp:txXfrm>
    </dsp:sp>
    <dsp:sp modelId="{F74A22DF-B077-4A46-84D7-3D62722AB25D}">
      <dsp:nvSpPr>
        <dsp:cNvPr id="0" name=""/>
        <dsp:cNvSpPr/>
      </dsp:nvSpPr>
      <dsp:spPr>
        <a:xfrm>
          <a:off x="0" y="706228"/>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CCC3E-4A28-46EA-BE74-252C9ADAF4C8}">
      <dsp:nvSpPr>
        <dsp:cNvPr id="0" name=""/>
        <dsp:cNvSpPr/>
      </dsp:nvSpPr>
      <dsp:spPr>
        <a:xfrm>
          <a:off x="170744" y="833229"/>
          <a:ext cx="310445" cy="310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B40115-2844-4AD4-8DF8-793C3A1B6885}">
      <dsp:nvSpPr>
        <dsp:cNvPr id="0" name=""/>
        <dsp:cNvSpPr/>
      </dsp:nvSpPr>
      <dsp:spPr>
        <a:xfrm>
          <a:off x="651934" y="706228"/>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n-US" sz="1600" kern="1200" dirty="0"/>
            <a:t>Fees</a:t>
          </a:r>
        </a:p>
      </dsp:txBody>
      <dsp:txXfrm>
        <a:off x="651934" y="706228"/>
        <a:ext cx="5611705" cy="564445"/>
      </dsp:txXfrm>
    </dsp:sp>
    <dsp:sp modelId="{DC94D96D-2F61-4CC0-AF03-4A791819C653}">
      <dsp:nvSpPr>
        <dsp:cNvPr id="0" name=""/>
        <dsp:cNvSpPr/>
      </dsp:nvSpPr>
      <dsp:spPr>
        <a:xfrm>
          <a:off x="0" y="1411785"/>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32E26-DCA4-49CE-80E1-03F5FFEC966F}">
      <dsp:nvSpPr>
        <dsp:cNvPr id="0" name=""/>
        <dsp:cNvSpPr/>
      </dsp:nvSpPr>
      <dsp:spPr>
        <a:xfrm>
          <a:off x="170744" y="1538786"/>
          <a:ext cx="310445" cy="310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D32342-866D-4F1B-BF4C-2E15EE12665A}">
      <dsp:nvSpPr>
        <dsp:cNvPr id="0" name=""/>
        <dsp:cNvSpPr/>
      </dsp:nvSpPr>
      <dsp:spPr>
        <a:xfrm>
          <a:off x="651934" y="1411785"/>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n-US" sz="1600" kern="1200" dirty="0"/>
            <a:t>Insurance</a:t>
          </a:r>
        </a:p>
      </dsp:txBody>
      <dsp:txXfrm>
        <a:off x="651934" y="1411785"/>
        <a:ext cx="5611705" cy="564445"/>
      </dsp:txXfrm>
    </dsp:sp>
    <dsp:sp modelId="{308A29F3-F0DC-4E64-90E8-1182DC7A1224}">
      <dsp:nvSpPr>
        <dsp:cNvPr id="0" name=""/>
        <dsp:cNvSpPr/>
      </dsp:nvSpPr>
      <dsp:spPr>
        <a:xfrm>
          <a:off x="0" y="2117342"/>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3970F-6974-45A3-8386-6D15A40685D6}">
      <dsp:nvSpPr>
        <dsp:cNvPr id="0" name=""/>
        <dsp:cNvSpPr/>
      </dsp:nvSpPr>
      <dsp:spPr>
        <a:xfrm>
          <a:off x="170744" y="2244343"/>
          <a:ext cx="310445" cy="310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B90FA-2378-496E-99E5-0F09576378AA}">
      <dsp:nvSpPr>
        <dsp:cNvPr id="0" name=""/>
        <dsp:cNvSpPr/>
      </dsp:nvSpPr>
      <dsp:spPr>
        <a:xfrm>
          <a:off x="651934" y="2117342"/>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n-US" sz="1600" kern="1200" dirty="0"/>
            <a:t>Advertisement</a:t>
          </a:r>
        </a:p>
      </dsp:txBody>
      <dsp:txXfrm>
        <a:off x="651934" y="2117342"/>
        <a:ext cx="5611705" cy="564445"/>
      </dsp:txXfrm>
    </dsp:sp>
    <dsp:sp modelId="{E50FB2DE-6E78-49A4-9F8D-FDD984B5B52A}">
      <dsp:nvSpPr>
        <dsp:cNvPr id="0" name=""/>
        <dsp:cNvSpPr/>
      </dsp:nvSpPr>
      <dsp:spPr>
        <a:xfrm>
          <a:off x="0" y="2822899"/>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F101D-8549-4B84-81C1-DED1BA3624CF}">
      <dsp:nvSpPr>
        <dsp:cNvPr id="0" name=""/>
        <dsp:cNvSpPr/>
      </dsp:nvSpPr>
      <dsp:spPr>
        <a:xfrm>
          <a:off x="170744" y="2949899"/>
          <a:ext cx="310445" cy="310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8B8E32-F939-4F4D-AA6A-364ACF4BFE8F}">
      <dsp:nvSpPr>
        <dsp:cNvPr id="0" name=""/>
        <dsp:cNvSpPr/>
      </dsp:nvSpPr>
      <dsp:spPr>
        <a:xfrm>
          <a:off x="651934" y="2822899"/>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n-US" sz="1600" kern="1200" dirty="0"/>
            <a:t>Notification to Post and/or participating establishments</a:t>
          </a:r>
        </a:p>
      </dsp:txBody>
      <dsp:txXfrm>
        <a:off x="651934" y="2822899"/>
        <a:ext cx="5611705" cy="564445"/>
      </dsp:txXfrm>
    </dsp:sp>
    <dsp:sp modelId="{EBFB13D7-546F-43C2-A814-D58292DC97F4}">
      <dsp:nvSpPr>
        <dsp:cNvPr id="0" name=""/>
        <dsp:cNvSpPr/>
      </dsp:nvSpPr>
      <dsp:spPr>
        <a:xfrm>
          <a:off x="0" y="3528456"/>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EB493-847B-4688-A03A-A7D7E2C3D25C}">
      <dsp:nvSpPr>
        <dsp:cNvPr id="0" name=""/>
        <dsp:cNvSpPr/>
      </dsp:nvSpPr>
      <dsp:spPr>
        <a:xfrm>
          <a:off x="170744" y="3655456"/>
          <a:ext cx="310445" cy="3104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B12EF-14C4-4521-872C-C05AA14F8F53}">
      <dsp:nvSpPr>
        <dsp:cNvPr id="0" name=""/>
        <dsp:cNvSpPr/>
      </dsp:nvSpPr>
      <dsp:spPr>
        <a:xfrm>
          <a:off x="651934" y="3528456"/>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n-US" sz="1600" kern="1200" dirty="0"/>
            <a:t>Route Planning</a:t>
          </a:r>
        </a:p>
      </dsp:txBody>
      <dsp:txXfrm>
        <a:off x="651934" y="3528456"/>
        <a:ext cx="5611705" cy="564445"/>
      </dsp:txXfrm>
    </dsp:sp>
    <dsp:sp modelId="{E01EA585-1B1F-49AC-9BB0-AB1457DA9A78}">
      <dsp:nvSpPr>
        <dsp:cNvPr id="0" name=""/>
        <dsp:cNvSpPr/>
      </dsp:nvSpPr>
      <dsp:spPr>
        <a:xfrm>
          <a:off x="0" y="4234013"/>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10C39-C089-41E6-812C-45F7634A90AC}">
      <dsp:nvSpPr>
        <dsp:cNvPr id="0" name=""/>
        <dsp:cNvSpPr/>
      </dsp:nvSpPr>
      <dsp:spPr>
        <a:xfrm>
          <a:off x="170744" y="4361013"/>
          <a:ext cx="310445" cy="31044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71ED9E-1939-4CD6-A86C-97AAF4508D1E}">
      <dsp:nvSpPr>
        <dsp:cNvPr id="0" name=""/>
        <dsp:cNvSpPr/>
      </dsp:nvSpPr>
      <dsp:spPr>
        <a:xfrm>
          <a:off x="651934" y="4234013"/>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n-US" sz="1600" kern="1200" dirty="0"/>
            <a:t>Entertainment and/or food</a:t>
          </a:r>
        </a:p>
      </dsp:txBody>
      <dsp:txXfrm>
        <a:off x="651934" y="4234013"/>
        <a:ext cx="5611705" cy="564445"/>
      </dsp:txXfrm>
    </dsp:sp>
    <dsp:sp modelId="{1B0F4A54-4500-48D0-A97A-FEA1707DF41A}">
      <dsp:nvSpPr>
        <dsp:cNvPr id="0" name=""/>
        <dsp:cNvSpPr/>
      </dsp:nvSpPr>
      <dsp:spPr>
        <a:xfrm>
          <a:off x="0" y="4939570"/>
          <a:ext cx="6263640" cy="564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29AAB-C58F-4A7F-8B56-9194ACE93DE0}">
      <dsp:nvSpPr>
        <dsp:cNvPr id="0" name=""/>
        <dsp:cNvSpPr/>
      </dsp:nvSpPr>
      <dsp:spPr>
        <a:xfrm>
          <a:off x="170744" y="5066570"/>
          <a:ext cx="310445" cy="31044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27D748-072D-40F8-A7AD-1D286EB36E57}">
      <dsp:nvSpPr>
        <dsp:cNvPr id="0" name=""/>
        <dsp:cNvSpPr/>
      </dsp:nvSpPr>
      <dsp:spPr>
        <a:xfrm>
          <a:off x="651934" y="4939570"/>
          <a:ext cx="5611705"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n-US" sz="1600" kern="1200" dirty="0"/>
            <a:t>Hotel accommodations </a:t>
          </a:r>
        </a:p>
      </dsp:txBody>
      <dsp:txXfrm>
        <a:off x="651934" y="4939570"/>
        <a:ext cx="5611705" cy="5644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E36F-68CE-43B3-8286-18A95F5D3044}">
      <dsp:nvSpPr>
        <dsp:cNvPr id="0" name=""/>
        <dsp:cNvSpPr/>
      </dsp:nvSpPr>
      <dsp:spPr>
        <a:xfrm>
          <a:off x="1283" y="73062"/>
          <a:ext cx="4205213" cy="420521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Will there be any associated fees with your event?</a:t>
          </a:r>
        </a:p>
      </dsp:txBody>
      <dsp:txXfrm>
        <a:off x="617122" y="688901"/>
        <a:ext cx="2973535" cy="2973535"/>
      </dsp:txXfrm>
    </dsp:sp>
    <dsp:sp modelId="{D1064BE3-9A7C-457B-8DB7-D6B0C7AA75F1}">
      <dsp:nvSpPr>
        <dsp:cNvPr id="0" name=""/>
        <dsp:cNvSpPr/>
      </dsp:nvSpPr>
      <dsp:spPr>
        <a:xfrm rot="5400000">
          <a:off x="4553426" y="1618478"/>
          <a:ext cx="1471824" cy="1114381"/>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BB94E2-ED9E-4A47-A998-2A3603B4EA13}">
      <dsp:nvSpPr>
        <dsp:cNvPr id="0" name=""/>
        <dsp:cNvSpPr/>
      </dsp:nvSpPr>
      <dsp:spPr>
        <a:xfrm>
          <a:off x="6309103" y="73062"/>
          <a:ext cx="4205213" cy="4205213"/>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What are they, how much are they, who pays them and how do you pay them?</a:t>
          </a:r>
        </a:p>
      </dsp:txBody>
      <dsp:txXfrm>
        <a:off x="6924942" y="688901"/>
        <a:ext cx="2973535" cy="29735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70A6F-CB24-4D74-BCFD-83CCBEAB668E}">
      <dsp:nvSpPr>
        <dsp:cNvPr id="0" name=""/>
        <dsp:cNvSpPr/>
      </dsp:nvSpPr>
      <dsp:spPr>
        <a:xfrm>
          <a:off x="4288792" y="1220975"/>
          <a:ext cx="3367744" cy="534246"/>
        </a:xfrm>
        <a:custGeom>
          <a:avLst/>
          <a:gdLst/>
          <a:ahLst/>
          <a:cxnLst/>
          <a:rect l="0" t="0" r="0" b="0"/>
          <a:pathLst>
            <a:path>
              <a:moveTo>
                <a:pt x="0" y="0"/>
              </a:moveTo>
              <a:lnTo>
                <a:pt x="0" y="364073"/>
              </a:lnTo>
              <a:lnTo>
                <a:pt x="3367744" y="364073"/>
              </a:lnTo>
              <a:lnTo>
                <a:pt x="3367744" y="534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55AACA-870E-43F8-9E36-B7AB01C37607}">
      <dsp:nvSpPr>
        <dsp:cNvPr id="0" name=""/>
        <dsp:cNvSpPr/>
      </dsp:nvSpPr>
      <dsp:spPr>
        <a:xfrm>
          <a:off x="4288792" y="1220975"/>
          <a:ext cx="1122581" cy="534246"/>
        </a:xfrm>
        <a:custGeom>
          <a:avLst/>
          <a:gdLst/>
          <a:ahLst/>
          <a:cxnLst/>
          <a:rect l="0" t="0" r="0" b="0"/>
          <a:pathLst>
            <a:path>
              <a:moveTo>
                <a:pt x="0" y="0"/>
              </a:moveTo>
              <a:lnTo>
                <a:pt x="0" y="364073"/>
              </a:lnTo>
              <a:lnTo>
                <a:pt x="1122581" y="364073"/>
              </a:lnTo>
              <a:lnTo>
                <a:pt x="1122581" y="534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177B70-D720-42B9-B8B4-C34BFEFE842F}">
      <dsp:nvSpPr>
        <dsp:cNvPr id="0" name=""/>
        <dsp:cNvSpPr/>
      </dsp:nvSpPr>
      <dsp:spPr>
        <a:xfrm>
          <a:off x="3166211" y="1220975"/>
          <a:ext cx="1122581" cy="534246"/>
        </a:xfrm>
        <a:custGeom>
          <a:avLst/>
          <a:gdLst/>
          <a:ahLst/>
          <a:cxnLst/>
          <a:rect l="0" t="0" r="0" b="0"/>
          <a:pathLst>
            <a:path>
              <a:moveTo>
                <a:pt x="1122581" y="0"/>
              </a:moveTo>
              <a:lnTo>
                <a:pt x="1122581" y="364073"/>
              </a:lnTo>
              <a:lnTo>
                <a:pt x="0" y="364073"/>
              </a:lnTo>
              <a:lnTo>
                <a:pt x="0" y="534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29538-2C59-4F73-BF5E-A7BFBFCADFF0}">
      <dsp:nvSpPr>
        <dsp:cNvPr id="0" name=""/>
        <dsp:cNvSpPr/>
      </dsp:nvSpPr>
      <dsp:spPr>
        <a:xfrm>
          <a:off x="921048" y="1220975"/>
          <a:ext cx="3367744" cy="534246"/>
        </a:xfrm>
        <a:custGeom>
          <a:avLst/>
          <a:gdLst/>
          <a:ahLst/>
          <a:cxnLst/>
          <a:rect l="0" t="0" r="0" b="0"/>
          <a:pathLst>
            <a:path>
              <a:moveTo>
                <a:pt x="3367744" y="0"/>
              </a:moveTo>
              <a:lnTo>
                <a:pt x="3367744" y="364073"/>
              </a:lnTo>
              <a:lnTo>
                <a:pt x="0" y="364073"/>
              </a:lnTo>
              <a:lnTo>
                <a:pt x="0" y="534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A4A3B5-3737-4175-815F-10B33A771029}">
      <dsp:nvSpPr>
        <dsp:cNvPr id="0" name=""/>
        <dsp:cNvSpPr/>
      </dsp:nvSpPr>
      <dsp:spPr>
        <a:xfrm>
          <a:off x="3370316" y="54511"/>
          <a:ext cx="1836951" cy="11664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C146BB-E627-4CB2-8039-24018D015705}">
      <dsp:nvSpPr>
        <dsp:cNvPr id="0" name=""/>
        <dsp:cNvSpPr/>
      </dsp:nvSpPr>
      <dsp:spPr>
        <a:xfrm>
          <a:off x="3574422" y="248412"/>
          <a:ext cx="1836951" cy="11664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Most Common Types of Post Insurance Coverage:</a:t>
          </a:r>
        </a:p>
      </dsp:txBody>
      <dsp:txXfrm>
        <a:off x="3608587" y="282577"/>
        <a:ext cx="1768621" cy="1098134"/>
      </dsp:txXfrm>
    </dsp:sp>
    <dsp:sp modelId="{D2E02A21-0B1F-4363-8E23-435F70CE58E2}">
      <dsp:nvSpPr>
        <dsp:cNvPr id="0" name=""/>
        <dsp:cNvSpPr/>
      </dsp:nvSpPr>
      <dsp:spPr>
        <a:xfrm>
          <a:off x="2572" y="1755222"/>
          <a:ext cx="1836951" cy="11664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DC73B8-8645-41A5-BA8B-C10A2CDB1B75}">
      <dsp:nvSpPr>
        <dsp:cNvPr id="0" name=""/>
        <dsp:cNvSpPr/>
      </dsp:nvSpPr>
      <dsp:spPr>
        <a:xfrm>
          <a:off x="206678" y="1949123"/>
          <a:ext cx="1836951" cy="11664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Property Damage</a:t>
          </a:r>
        </a:p>
      </dsp:txBody>
      <dsp:txXfrm>
        <a:off x="240843" y="1983288"/>
        <a:ext cx="1768621" cy="1098134"/>
      </dsp:txXfrm>
    </dsp:sp>
    <dsp:sp modelId="{44645CA5-8AAA-45BE-A9F5-09E0DC3C63AC}">
      <dsp:nvSpPr>
        <dsp:cNvPr id="0" name=""/>
        <dsp:cNvSpPr/>
      </dsp:nvSpPr>
      <dsp:spPr>
        <a:xfrm>
          <a:off x="2247735" y="1755222"/>
          <a:ext cx="1836951" cy="11664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F67A5-5322-4818-91BE-AC603CEC6BBC}">
      <dsp:nvSpPr>
        <dsp:cNvPr id="0" name=""/>
        <dsp:cNvSpPr/>
      </dsp:nvSpPr>
      <dsp:spPr>
        <a:xfrm>
          <a:off x="2451841" y="1949123"/>
          <a:ext cx="1836951" cy="11664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Liability</a:t>
          </a:r>
        </a:p>
      </dsp:txBody>
      <dsp:txXfrm>
        <a:off x="2486006" y="1983288"/>
        <a:ext cx="1768621" cy="1098134"/>
      </dsp:txXfrm>
    </dsp:sp>
    <dsp:sp modelId="{CFEC9B9A-0C35-4479-AE30-293A305598F9}">
      <dsp:nvSpPr>
        <dsp:cNvPr id="0" name=""/>
        <dsp:cNvSpPr/>
      </dsp:nvSpPr>
      <dsp:spPr>
        <a:xfrm>
          <a:off x="4492898" y="1755222"/>
          <a:ext cx="1836951" cy="11664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AFD05-46FF-45F7-8188-77C391E641F9}">
      <dsp:nvSpPr>
        <dsp:cNvPr id="0" name=""/>
        <dsp:cNvSpPr/>
      </dsp:nvSpPr>
      <dsp:spPr>
        <a:xfrm>
          <a:off x="4697004" y="1949123"/>
          <a:ext cx="1836951" cy="11664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Director &amp; Officer</a:t>
          </a:r>
        </a:p>
      </dsp:txBody>
      <dsp:txXfrm>
        <a:off x="4731169" y="1983288"/>
        <a:ext cx="1768621" cy="1098134"/>
      </dsp:txXfrm>
    </dsp:sp>
    <dsp:sp modelId="{4532D2CA-52D8-4E6F-8209-A2EA70CE91AB}">
      <dsp:nvSpPr>
        <dsp:cNvPr id="0" name=""/>
        <dsp:cNvSpPr/>
      </dsp:nvSpPr>
      <dsp:spPr>
        <a:xfrm>
          <a:off x="6738061" y="1755222"/>
          <a:ext cx="1836951" cy="11664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DD5E5-EFA0-474E-B9C1-741D36AEDBF1}">
      <dsp:nvSpPr>
        <dsp:cNvPr id="0" name=""/>
        <dsp:cNvSpPr/>
      </dsp:nvSpPr>
      <dsp:spPr>
        <a:xfrm>
          <a:off x="6942166" y="1949123"/>
          <a:ext cx="1836951" cy="11664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Employee theft, etc.</a:t>
          </a:r>
        </a:p>
      </dsp:txBody>
      <dsp:txXfrm>
        <a:off x="6976331" y="1983288"/>
        <a:ext cx="1768621" cy="10981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20FF-7439-45AD-B0AA-D25F8FE78471}">
      <dsp:nvSpPr>
        <dsp:cNvPr id="0" name=""/>
        <dsp:cNvSpPr/>
      </dsp:nvSpPr>
      <dsp:spPr>
        <a:xfrm>
          <a:off x="0" y="292973"/>
          <a:ext cx="10905066" cy="11752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General Liability		$1,000,000.00</a:t>
          </a:r>
        </a:p>
      </dsp:txBody>
      <dsp:txXfrm>
        <a:off x="57372" y="350345"/>
        <a:ext cx="10790322" cy="1060520"/>
      </dsp:txXfrm>
    </dsp:sp>
    <dsp:sp modelId="{9DA044D3-A621-4765-9CCD-97EE06F324B2}">
      <dsp:nvSpPr>
        <dsp:cNvPr id="0" name=""/>
        <dsp:cNvSpPr/>
      </dsp:nvSpPr>
      <dsp:spPr>
        <a:xfrm>
          <a:off x="0" y="1609358"/>
          <a:ext cx="10905066" cy="11752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Property Damage	$1,000,000.00</a:t>
          </a:r>
        </a:p>
      </dsp:txBody>
      <dsp:txXfrm>
        <a:off x="57372" y="1666730"/>
        <a:ext cx="10790322" cy="1060520"/>
      </dsp:txXfrm>
    </dsp:sp>
    <dsp:sp modelId="{19EDA633-DA52-4894-A58B-0846BC6CACE6}">
      <dsp:nvSpPr>
        <dsp:cNvPr id="0" name=""/>
        <dsp:cNvSpPr/>
      </dsp:nvSpPr>
      <dsp:spPr>
        <a:xfrm>
          <a:off x="0" y="2925743"/>
          <a:ext cx="10905066" cy="11752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Personal Injury		$1,000,000.00</a:t>
          </a:r>
        </a:p>
      </dsp:txBody>
      <dsp:txXfrm>
        <a:off x="57372" y="2983115"/>
        <a:ext cx="10790322" cy="1060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8765-73D4-392B-C0F5-B3D0EB883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DDCF7C-74C7-502A-C4C6-AD9A279E4C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95DA70-349E-D2AA-BC1B-C299A447C48A}"/>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5" name="Footer Placeholder 4">
            <a:extLst>
              <a:ext uri="{FF2B5EF4-FFF2-40B4-BE49-F238E27FC236}">
                <a16:creationId xmlns:a16="http://schemas.microsoft.com/office/drawing/2014/main" id="{B183054A-3241-78A1-E21B-585BB84C6B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825BD-6AAF-94D7-5C13-CB7489B84274}"/>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234875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B6F4-3F84-63C9-B030-F70C383152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E6350F-C8BA-6E39-05EF-BF8BBCCB49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0B5AC-7D42-21D5-7E11-CDAF589D2041}"/>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5" name="Footer Placeholder 4">
            <a:extLst>
              <a:ext uri="{FF2B5EF4-FFF2-40B4-BE49-F238E27FC236}">
                <a16:creationId xmlns:a16="http://schemas.microsoft.com/office/drawing/2014/main" id="{D9F1C081-2F03-A1FB-DEB3-3FBFCAC95A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491C3-A461-025B-D86C-BA9A01E983C7}"/>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213333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4770B9-134A-FF02-07A9-3BD29C229F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9C3953-A1E1-9867-6162-996D7F2B9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CDE45-7870-29FC-8D8A-D80E88305431}"/>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5" name="Footer Placeholder 4">
            <a:extLst>
              <a:ext uri="{FF2B5EF4-FFF2-40B4-BE49-F238E27FC236}">
                <a16:creationId xmlns:a16="http://schemas.microsoft.com/office/drawing/2014/main" id="{04D0AC09-3402-5EAE-F5AC-D48D6B23A3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BB6F41-1B4E-380B-7D02-04846FFFAF08}"/>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108058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F37E-81F9-183E-2AD3-1AC8872BE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ABA96-9172-D6FB-0AC5-A90CD1E2A5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94527-8D3B-91B6-C634-8A5D76976A25}"/>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5" name="Footer Placeholder 4">
            <a:extLst>
              <a:ext uri="{FF2B5EF4-FFF2-40B4-BE49-F238E27FC236}">
                <a16:creationId xmlns:a16="http://schemas.microsoft.com/office/drawing/2014/main" id="{7A814B3B-67BA-CC2A-5BCF-0528E21024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287A3F-81BF-777A-FA7B-823337ED1C39}"/>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10375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6DBC-3C23-A018-6891-32CB163CF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47EC72-5737-997D-2D89-AB76F5721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94610-BA86-7F31-74BD-4CC6085ABB87}"/>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5" name="Footer Placeholder 4">
            <a:extLst>
              <a:ext uri="{FF2B5EF4-FFF2-40B4-BE49-F238E27FC236}">
                <a16:creationId xmlns:a16="http://schemas.microsoft.com/office/drawing/2014/main" id="{9D7078A6-4461-0729-439A-F9BA9B2018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7C93FA-778B-1752-C85E-C83FB3EC00D5}"/>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90417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368A-D2D4-BD81-FCF4-377B9DEC5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A0107B-164A-8EDD-2111-4E3E51623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2D6777-7BD2-8C10-309B-678A6D5B24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8F46E8-AB50-42B5-6B08-88E6291452D8}"/>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6" name="Footer Placeholder 5">
            <a:extLst>
              <a:ext uri="{FF2B5EF4-FFF2-40B4-BE49-F238E27FC236}">
                <a16:creationId xmlns:a16="http://schemas.microsoft.com/office/drawing/2014/main" id="{5C83F72C-C68A-AE98-3A2C-35E071B437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52FEB6-F001-2596-3A39-13F540750299}"/>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128064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AE1C-23AE-80D2-0FDD-E1EEC8DC33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DC9790-FB87-E797-6F98-106F4198F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0E23C5-A7A1-F60D-1327-29015C8460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AB2D0-231C-F1CB-4434-9620F5FE5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D18BC3-8ED1-6C36-2FEC-45011F12F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834A1-F188-D6D1-80E0-D803FF5A8425}"/>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8" name="Footer Placeholder 7">
            <a:extLst>
              <a:ext uri="{FF2B5EF4-FFF2-40B4-BE49-F238E27FC236}">
                <a16:creationId xmlns:a16="http://schemas.microsoft.com/office/drawing/2014/main" id="{20540BBC-BDBF-0DB7-67C7-BA56F3E57F0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2332EDF-9DFE-ED9F-C002-8062270B5672}"/>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301307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4E2E-EF76-9553-AFFB-3492A1A289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8D764-C77B-9EDD-8D97-2102F21D2B72}"/>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4" name="Footer Placeholder 3">
            <a:extLst>
              <a:ext uri="{FF2B5EF4-FFF2-40B4-BE49-F238E27FC236}">
                <a16:creationId xmlns:a16="http://schemas.microsoft.com/office/drawing/2014/main" id="{22E74414-23E8-ED92-405F-9D12C58B517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1B426C-0C27-F8A9-80A8-889A24B76897}"/>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423992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9D73C-6E41-FE64-7B8C-A69260C030B5}"/>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3" name="Footer Placeholder 2">
            <a:extLst>
              <a:ext uri="{FF2B5EF4-FFF2-40B4-BE49-F238E27FC236}">
                <a16:creationId xmlns:a16="http://schemas.microsoft.com/office/drawing/2014/main" id="{6FC0EB28-B598-F235-7E66-A82210D329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DE11F5-BA58-F944-D5E9-EDD52E89E8C7}"/>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213020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7C46-1D15-F82C-2759-21FACAADD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F78C5-3273-C1DF-7599-45F67D1DA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350CC8-7558-1B5A-1CFF-8F7B9E614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88EC01-F7A7-AA6E-4B7C-B35D09C9C27A}"/>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6" name="Footer Placeholder 5">
            <a:extLst>
              <a:ext uri="{FF2B5EF4-FFF2-40B4-BE49-F238E27FC236}">
                <a16:creationId xmlns:a16="http://schemas.microsoft.com/office/drawing/2014/main" id="{C7012484-0163-11A3-A5C4-2EAE38AAB0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B38020-DE85-43D3-4162-8723BAD4FF7D}"/>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292356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14E7-36CE-40B3-E9E3-52A25154F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60AAA0-0E7C-F327-7054-EFDE43F1E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CE0298-B18F-3340-2821-11B5A1B84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6F77-0CB2-0BF8-1752-7CFAF6FF3D5A}"/>
              </a:ext>
            </a:extLst>
          </p:cNvPr>
          <p:cNvSpPr>
            <a:spLocks noGrp="1"/>
          </p:cNvSpPr>
          <p:nvPr>
            <p:ph type="dt" sz="half" idx="10"/>
          </p:nvPr>
        </p:nvSpPr>
        <p:spPr/>
        <p:txBody>
          <a:bodyPr/>
          <a:lstStyle/>
          <a:p>
            <a:fld id="{55075A99-3776-41E1-BE57-275723E2DBE4}" type="datetimeFigureOut">
              <a:rPr lang="en-US" smtClean="0"/>
              <a:t>1/17/2024</a:t>
            </a:fld>
            <a:endParaRPr lang="en-US" dirty="0"/>
          </a:p>
        </p:txBody>
      </p:sp>
      <p:sp>
        <p:nvSpPr>
          <p:cNvPr id="6" name="Footer Placeholder 5">
            <a:extLst>
              <a:ext uri="{FF2B5EF4-FFF2-40B4-BE49-F238E27FC236}">
                <a16:creationId xmlns:a16="http://schemas.microsoft.com/office/drawing/2014/main" id="{40814F19-7F43-63E6-7CEE-816E19603D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FE8500-D9C9-2E38-A34E-37C25F6FDCDE}"/>
              </a:ext>
            </a:extLst>
          </p:cNvPr>
          <p:cNvSpPr>
            <a:spLocks noGrp="1"/>
          </p:cNvSpPr>
          <p:nvPr>
            <p:ph type="sldNum" sz="quarter" idx="12"/>
          </p:nvPr>
        </p:nvSpPr>
        <p:spPr/>
        <p:txBody>
          <a:bodyPr/>
          <a:lstStyle/>
          <a:p>
            <a:fld id="{A2EA3469-A88B-47E9-ABBD-77DBC7396485}" type="slidenum">
              <a:rPr lang="en-US" smtClean="0"/>
              <a:t>‹#›</a:t>
            </a:fld>
            <a:endParaRPr lang="en-US" dirty="0"/>
          </a:p>
        </p:txBody>
      </p:sp>
    </p:spTree>
    <p:extLst>
      <p:ext uri="{BB962C8B-B14F-4D97-AF65-F5344CB8AC3E}">
        <p14:creationId xmlns:p14="http://schemas.microsoft.com/office/powerpoint/2010/main" val="406976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F082F-754B-8E1F-8B3B-7FB19FBD2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CB76F0-55C5-F972-669C-5042C6733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BE47D-E167-87D1-4471-E6E151C9E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75A99-3776-41E1-BE57-275723E2DBE4}" type="datetimeFigureOut">
              <a:rPr lang="en-US" smtClean="0"/>
              <a:t>1/17/2024</a:t>
            </a:fld>
            <a:endParaRPr lang="en-US" dirty="0"/>
          </a:p>
        </p:txBody>
      </p:sp>
      <p:sp>
        <p:nvSpPr>
          <p:cNvPr id="5" name="Footer Placeholder 4">
            <a:extLst>
              <a:ext uri="{FF2B5EF4-FFF2-40B4-BE49-F238E27FC236}">
                <a16:creationId xmlns:a16="http://schemas.microsoft.com/office/drawing/2014/main" id="{7022C776-1BC0-79F5-FE62-77DCBA1806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97269D7-ACF0-B4AF-B90F-CDD790664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A3469-A88B-47E9-ABBD-77DBC7396485}" type="slidenum">
              <a:rPr lang="en-US" smtClean="0"/>
              <a:t>‹#›</a:t>
            </a:fld>
            <a:endParaRPr lang="en-US" dirty="0"/>
          </a:p>
        </p:txBody>
      </p:sp>
      <p:sp>
        <p:nvSpPr>
          <p:cNvPr id="7"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FFABEA71-9E6B-48CD-AAE3-6229F4334CD6}"/>
              </a:ext>
            </a:extLst>
          </p:cNvPr>
          <p:cNvSpPr txBox="1"/>
          <p:nvPr userDrawn="1"/>
        </p:nvSpPr>
        <p:spPr>
          <a:xfrm>
            <a:off x="5484890" y="6629836"/>
            <a:ext cx="1222219" cy="228163"/>
          </a:xfrm>
          <a:prstGeom prst="rect">
            <a:avLst/>
          </a:prstGeom>
          <a:noFill/>
        </p:spPr>
        <p:txBody>
          <a:bodyPr vert="horz" wrap="square" lIns="0" tIns="0" rIns="0" bIns="0" rtlCol="0" anchor="ctr" anchorCtr="1">
            <a:spAutoFit/>
          </a:bodyPr>
          <a:lstStyle/>
          <a:p>
            <a:pPr algn="ctr">
              <a:spcBef>
                <a:spcPts val="0"/>
              </a:spcBef>
              <a:spcAft>
                <a:spcPts val="0"/>
              </a:spcAft>
            </a:pPr>
            <a:r>
              <a:rPr lang="en-US" sz="800" dirty="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3615898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2.jpeg"/><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2" name="Freeform: Shape 3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444073-2786-F006-73F2-E2937A046B5B}"/>
              </a:ext>
            </a:extLst>
          </p:cNvPr>
          <p:cNvSpPr>
            <a:spLocks noGrp="1"/>
          </p:cNvSpPr>
          <p:nvPr>
            <p:ph type="ctrTitle"/>
          </p:nvPr>
        </p:nvSpPr>
        <p:spPr>
          <a:xfrm>
            <a:off x="192505" y="1122363"/>
            <a:ext cx="5678907" cy="2554488"/>
          </a:xfrm>
          <a:ln w="57150">
            <a:solidFill>
              <a:schemeClr val="tx1"/>
            </a:solidFill>
          </a:ln>
        </p:spPr>
        <p:txBody>
          <a:bodyPr anchor="b">
            <a:normAutofit/>
          </a:bodyPr>
          <a:lstStyle/>
          <a:p>
            <a:r>
              <a:rPr lang="en-US" sz="8800" b="1" dirty="0"/>
              <a:t>Event          Planning </a:t>
            </a:r>
            <a:endParaRPr lang="en-US" sz="8800" dirty="0"/>
          </a:p>
        </p:txBody>
      </p:sp>
      <p:sp>
        <p:nvSpPr>
          <p:cNvPr id="3" name="Subtitle 2">
            <a:extLst>
              <a:ext uri="{FF2B5EF4-FFF2-40B4-BE49-F238E27FC236}">
                <a16:creationId xmlns:a16="http://schemas.microsoft.com/office/drawing/2014/main" id="{B3405BE4-F0BB-6BA2-B4A9-3938C9319AD5}"/>
              </a:ext>
            </a:extLst>
          </p:cNvPr>
          <p:cNvSpPr>
            <a:spLocks noGrp="1"/>
          </p:cNvSpPr>
          <p:nvPr>
            <p:ph type="subTitle" idx="1"/>
          </p:nvPr>
        </p:nvSpPr>
        <p:spPr>
          <a:xfrm>
            <a:off x="477981" y="4872922"/>
            <a:ext cx="4948886" cy="1208141"/>
          </a:xfrm>
        </p:spPr>
        <p:txBody>
          <a:bodyPr>
            <a:normAutofit/>
          </a:bodyPr>
          <a:lstStyle/>
          <a:p>
            <a:pPr algn="l"/>
            <a:r>
              <a:rPr lang="en-US" sz="2800" dirty="0"/>
              <a:t>Denny Luke, Northern Area Chair</a:t>
            </a: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9200EDAE-8179-8CB3-B86C-A8D1C4415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529" y="698835"/>
            <a:ext cx="5223526" cy="5455380"/>
          </a:xfrm>
          <a:prstGeom prst="rect">
            <a:avLst/>
          </a:prstGeom>
        </p:spPr>
      </p:pic>
    </p:spTree>
    <p:extLst>
      <p:ext uri="{BB962C8B-B14F-4D97-AF65-F5344CB8AC3E}">
        <p14:creationId xmlns:p14="http://schemas.microsoft.com/office/powerpoint/2010/main" val="321267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A78491E-FF98-8D5B-30C3-C988C8578E4B}"/>
              </a:ext>
            </a:extLst>
          </p:cNvPr>
          <p:cNvPicPr>
            <a:picLocks noChangeAspect="1"/>
          </p:cNvPicPr>
          <p:nvPr/>
        </p:nvPicPr>
        <p:blipFill>
          <a:blip r:embed="rId2"/>
          <a:stretch>
            <a:fillRect/>
          </a:stretch>
        </p:blipFill>
        <p:spPr>
          <a:xfrm>
            <a:off x="552755" y="120072"/>
            <a:ext cx="5230633" cy="6858000"/>
          </a:xfrm>
          <a:prstGeom prst="rect">
            <a:avLst/>
          </a:prstGeom>
        </p:spPr>
      </p:pic>
      <p:sp>
        <p:nvSpPr>
          <p:cNvPr id="20" name="TextBox 19">
            <a:extLst>
              <a:ext uri="{FF2B5EF4-FFF2-40B4-BE49-F238E27FC236}">
                <a16:creationId xmlns:a16="http://schemas.microsoft.com/office/drawing/2014/main" id="{8D25803A-B518-6490-EFCE-9C2BF9EDEDB3}"/>
              </a:ext>
            </a:extLst>
          </p:cNvPr>
          <p:cNvSpPr txBox="1"/>
          <p:nvPr/>
        </p:nvSpPr>
        <p:spPr>
          <a:xfrm>
            <a:off x="5848708" y="992037"/>
            <a:ext cx="6047117" cy="4401205"/>
          </a:xfrm>
          <a:prstGeom prst="rect">
            <a:avLst/>
          </a:prstGeom>
          <a:noFill/>
        </p:spPr>
        <p:txBody>
          <a:bodyPr wrap="square" rtlCol="0">
            <a:spAutoFit/>
          </a:bodyPr>
          <a:lstStyle/>
          <a:p>
            <a:r>
              <a:rPr lang="en-US" sz="3600" dirty="0"/>
              <a:t>Create your own Responsibility Form tailored for your specific event. </a:t>
            </a:r>
          </a:p>
          <a:p>
            <a:endParaRPr lang="en-US" sz="1400" dirty="0"/>
          </a:p>
          <a:p>
            <a:r>
              <a:rPr lang="en-US" sz="3600" dirty="0"/>
              <a:t>Most are comfortable using Excel or Word to create forms.</a:t>
            </a:r>
          </a:p>
          <a:p>
            <a:endParaRPr lang="en-US" sz="1400" dirty="0"/>
          </a:p>
          <a:p>
            <a:r>
              <a:rPr lang="en-US" sz="3600" dirty="0"/>
              <a:t>List the tasks and who is responsible for completion.</a:t>
            </a:r>
          </a:p>
        </p:txBody>
      </p:sp>
    </p:spTree>
    <p:extLst>
      <p:ext uri="{BB962C8B-B14F-4D97-AF65-F5344CB8AC3E}">
        <p14:creationId xmlns:p14="http://schemas.microsoft.com/office/powerpoint/2010/main" val="326594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E671-55B4-4AE1-DE0A-1AB3ABFB5221}"/>
              </a:ext>
            </a:extLst>
          </p:cNvPr>
          <p:cNvSpPr>
            <a:spLocks noGrp="1"/>
          </p:cNvSpPr>
          <p:nvPr>
            <p:ph type="title"/>
          </p:nvPr>
        </p:nvSpPr>
        <p:spPr>
          <a:xfrm>
            <a:off x="4965430" y="205484"/>
            <a:ext cx="6586491" cy="801384"/>
          </a:xfrm>
        </p:spPr>
        <p:txBody>
          <a:bodyPr anchor="b">
            <a:normAutofit/>
          </a:bodyPr>
          <a:lstStyle/>
          <a:p>
            <a:r>
              <a:rPr lang="en-US" dirty="0"/>
              <a:t>    Date and Time of Event</a:t>
            </a:r>
          </a:p>
        </p:txBody>
      </p:sp>
      <p:sp>
        <p:nvSpPr>
          <p:cNvPr id="3" name="Content Placeholder 2">
            <a:extLst>
              <a:ext uri="{FF2B5EF4-FFF2-40B4-BE49-F238E27FC236}">
                <a16:creationId xmlns:a16="http://schemas.microsoft.com/office/drawing/2014/main" id="{B2BE81FD-BBFF-17AE-5144-1968956053F5}"/>
              </a:ext>
            </a:extLst>
          </p:cNvPr>
          <p:cNvSpPr>
            <a:spLocks noGrp="1"/>
          </p:cNvSpPr>
          <p:nvPr>
            <p:ph idx="1"/>
          </p:nvPr>
        </p:nvSpPr>
        <p:spPr>
          <a:xfrm>
            <a:off x="4783756" y="1395663"/>
            <a:ext cx="7257556" cy="5462333"/>
          </a:xfrm>
        </p:spPr>
        <p:txBody>
          <a:bodyPr>
            <a:normAutofit fontScale="55000" lnSpcReduction="20000"/>
          </a:bodyPr>
          <a:lstStyle/>
          <a:p>
            <a:pPr marL="0" indent="0" algn="ctr">
              <a:buNone/>
            </a:pPr>
            <a:r>
              <a:rPr lang="en-US" sz="3600" b="1" dirty="0"/>
              <a:t>ENSURE YOU CHECK FOR OTHER EVENTS SCHEDULED FOR THE SAME DAY and/or TIME!!! </a:t>
            </a:r>
          </a:p>
          <a:p>
            <a:pPr marL="0" indent="0">
              <a:buNone/>
            </a:pPr>
            <a:endParaRPr lang="en-US" sz="2900" dirty="0"/>
          </a:p>
          <a:p>
            <a:pPr lvl="1"/>
            <a:r>
              <a:rPr lang="en-US" sz="3800" dirty="0"/>
              <a:t>Do not step on other events especially ALR Chapter events in your area!</a:t>
            </a:r>
          </a:p>
          <a:p>
            <a:pPr lvl="1"/>
            <a:endParaRPr lang="en-US" sz="3800" dirty="0"/>
          </a:p>
          <a:p>
            <a:pPr lvl="1"/>
            <a:r>
              <a:rPr lang="en-US" sz="3800" dirty="0"/>
              <a:t>Some Districts require (and all should in my opinion) their Chapters to submit their event and date to the District leadership for approval/acknowledgement.</a:t>
            </a:r>
          </a:p>
          <a:p>
            <a:pPr marL="457200" lvl="1" indent="0">
              <a:buNone/>
            </a:pPr>
            <a:endParaRPr lang="en-US" sz="3800" dirty="0"/>
          </a:p>
          <a:p>
            <a:pPr lvl="1"/>
            <a:r>
              <a:rPr lang="en-US" sz="3800" u="sng" dirty="0"/>
              <a:t>Generate a Pre- Event Notification Form.</a:t>
            </a:r>
          </a:p>
          <a:p>
            <a:pPr lvl="1"/>
            <a:endParaRPr lang="en-US" sz="3800" dirty="0"/>
          </a:p>
          <a:p>
            <a:pPr lvl="1"/>
            <a:r>
              <a:rPr lang="en-US" sz="3800" dirty="0"/>
              <a:t>Deliver the Notification Form to all establishments involved in your event.</a:t>
            </a:r>
          </a:p>
          <a:p>
            <a:pPr lvl="1"/>
            <a:endParaRPr lang="en-US" sz="3800" dirty="0"/>
          </a:p>
          <a:p>
            <a:pPr lvl="1"/>
            <a:r>
              <a:rPr lang="en-US" sz="3800" dirty="0"/>
              <a:t>Get the contact information of the Post Commander, Canteen Manager, Owner/Manager of establishment.</a:t>
            </a:r>
          </a:p>
          <a:p>
            <a:pPr lvl="1"/>
            <a:endParaRPr lang="en-US" sz="3800" dirty="0"/>
          </a:p>
          <a:p>
            <a:pPr lvl="1"/>
            <a:r>
              <a:rPr lang="en-US" sz="3800" dirty="0"/>
              <a:t>Give them a copy of the Notification Form and give them your contact information.</a:t>
            </a:r>
          </a:p>
          <a:p>
            <a:pPr marL="914400" lvl="2" indent="0">
              <a:buNone/>
            </a:pPr>
            <a:endParaRPr lang="en-US" sz="1600" dirty="0"/>
          </a:p>
        </p:txBody>
      </p:sp>
      <p:pic>
        <p:nvPicPr>
          <p:cNvPr id="5" name="Picture 4" descr="Pen placed on top of a signature line">
            <a:extLst>
              <a:ext uri="{FF2B5EF4-FFF2-40B4-BE49-F238E27FC236}">
                <a16:creationId xmlns:a16="http://schemas.microsoft.com/office/drawing/2014/main" id="{EBC961D4-46CF-0642-7582-9F24507F7EEA}"/>
              </a:ext>
            </a:extLst>
          </p:cNvPr>
          <p:cNvPicPr>
            <a:picLocks noChangeAspect="1"/>
          </p:cNvPicPr>
          <p:nvPr/>
        </p:nvPicPr>
        <p:blipFill rotWithShape="1">
          <a:blip r:embed="rId2"/>
          <a:srcRect l="52388" r="2493"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AE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69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F32DFB-97DE-1D95-E7CB-6B6A25091955}"/>
              </a:ext>
            </a:extLst>
          </p:cNvPr>
          <p:cNvPicPr>
            <a:picLocks noChangeAspect="1"/>
          </p:cNvPicPr>
          <p:nvPr/>
        </p:nvPicPr>
        <p:blipFill>
          <a:blip r:embed="rId2"/>
          <a:stretch>
            <a:fillRect/>
          </a:stretch>
        </p:blipFill>
        <p:spPr>
          <a:xfrm>
            <a:off x="743544" y="0"/>
            <a:ext cx="5273929" cy="6858000"/>
          </a:xfrm>
          <a:prstGeom prst="rect">
            <a:avLst/>
          </a:prstGeom>
        </p:spPr>
      </p:pic>
      <p:sp>
        <p:nvSpPr>
          <p:cNvPr id="13" name="TextBox 12">
            <a:extLst>
              <a:ext uri="{FF2B5EF4-FFF2-40B4-BE49-F238E27FC236}">
                <a16:creationId xmlns:a16="http://schemas.microsoft.com/office/drawing/2014/main" id="{35E6514A-4A38-0B07-65AE-2204C1CBC840}"/>
              </a:ext>
            </a:extLst>
          </p:cNvPr>
          <p:cNvSpPr txBox="1"/>
          <p:nvPr/>
        </p:nvSpPr>
        <p:spPr>
          <a:xfrm>
            <a:off x="6391564" y="951345"/>
            <a:ext cx="5588000" cy="5016758"/>
          </a:xfrm>
          <a:prstGeom prst="rect">
            <a:avLst/>
          </a:prstGeom>
          <a:noFill/>
        </p:spPr>
        <p:txBody>
          <a:bodyPr wrap="square" rtlCol="0">
            <a:spAutoFit/>
          </a:bodyPr>
          <a:lstStyle/>
          <a:p>
            <a:r>
              <a:rPr lang="en-US" sz="3200" dirty="0"/>
              <a:t>Create your own Notification Form tailored for your specific Event. </a:t>
            </a:r>
          </a:p>
          <a:p>
            <a:endParaRPr lang="en-US" sz="1600" dirty="0"/>
          </a:p>
          <a:p>
            <a:r>
              <a:rPr lang="en-US" sz="3200" dirty="0"/>
              <a:t>I suggest you complete 2 forms giving one to the establishment and retain the other for your records.</a:t>
            </a:r>
          </a:p>
          <a:p>
            <a:endParaRPr lang="en-US" sz="1600" dirty="0"/>
          </a:p>
          <a:p>
            <a:r>
              <a:rPr lang="en-US" sz="3200" dirty="0"/>
              <a:t>I normally take a pic of the completed form with my phone.</a:t>
            </a:r>
          </a:p>
        </p:txBody>
      </p:sp>
    </p:spTree>
    <p:extLst>
      <p:ext uri="{BB962C8B-B14F-4D97-AF65-F5344CB8AC3E}">
        <p14:creationId xmlns:p14="http://schemas.microsoft.com/office/powerpoint/2010/main" val="386057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C9E660-5D82-7241-765C-05213E246354}"/>
              </a:ext>
            </a:extLst>
          </p:cNvPr>
          <p:cNvSpPr>
            <a:spLocks noGrp="1"/>
          </p:cNvSpPr>
          <p:nvPr>
            <p:ph type="title"/>
          </p:nvPr>
        </p:nvSpPr>
        <p:spPr>
          <a:xfrm>
            <a:off x="686834" y="1153572"/>
            <a:ext cx="3200400" cy="4461163"/>
          </a:xfrm>
        </p:spPr>
        <p:txBody>
          <a:bodyPr>
            <a:normAutofit/>
          </a:bodyPr>
          <a:lstStyle/>
          <a:p>
            <a:r>
              <a:rPr lang="en-US" sz="7200" b="1" dirty="0">
                <a:solidFill>
                  <a:srgbClr val="FFFFFF"/>
                </a:solidFill>
              </a:rPr>
              <a:t>ALR Escort Rides</a:t>
            </a:r>
          </a:p>
        </p:txBody>
      </p:sp>
      <p:sp>
        <p:nvSpPr>
          <p:cNvPr id="15"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975A56-C352-E496-F994-7432B60FE0A9}"/>
              </a:ext>
            </a:extLst>
          </p:cNvPr>
          <p:cNvSpPr>
            <a:spLocks noGrp="1"/>
          </p:cNvSpPr>
          <p:nvPr>
            <p:ph idx="1"/>
          </p:nvPr>
        </p:nvSpPr>
        <p:spPr>
          <a:xfrm>
            <a:off x="4447308" y="591344"/>
            <a:ext cx="6906491" cy="5585619"/>
          </a:xfrm>
        </p:spPr>
        <p:txBody>
          <a:bodyPr anchor="ctr">
            <a:normAutofit/>
          </a:bodyPr>
          <a:lstStyle/>
          <a:p>
            <a:r>
              <a:rPr lang="en-US" dirty="0"/>
              <a:t>Be advised - The ALR does not have the authority to violate any public traffic regulations.</a:t>
            </a:r>
          </a:p>
          <a:p>
            <a:endParaRPr lang="en-US" dirty="0"/>
          </a:p>
          <a:p>
            <a:pPr lvl="1"/>
            <a:r>
              <a:rPr lang="en-US" dirty="0"/>
              <a:t>Officially we can not block intersections or run red lights.</a:t>
            </a:r>
          </a:p>
          <a:p>
            <a:pPr marL="457200" lvl="1" indent="0">
              <a:buNone/>
            </a:pPr>
            <a:endParaRPr lang="en-US" dirty="0"/>
          </a:p>
          <a:p>
            <a:pPr lvl="1"/>
            <a:r>
              <a:rPr lang="en-US" dirty="0"/>
              <a:t>Most LEO’s will not intervene with an ALR Escort especially a Funeral Escort.</a:t>
            </a:r>
          </a:p>
          <a:p>
            <a:pPr lvl="1"/>
            <a:endParaRPr lang="en-US" dirty="0"/>
          </a:p>
          <a:p>
            <a:pPr marL="457200" lvl="1" indent="0">
              <a:buNone/>
            </a:pPr>
            <a:r>
              <a:rPr lang="en-US" dirty="0"/>
              <a:t>Encourage all members in the entourage to put on their flashing lights. This normally signifies the group is together and others should not break the line.</a:t>
            </a:r>
          </a:p>
          <a:p>
            <a:pPr lvl="1"/>
            <a:endParaRPr lang="en-US" dirty="0"/>
          </a:p>
          <a:p>
            <a:pPr lvl="1"/>
            <a:endParaRPr lang="en-US" dirty="0"/>
          </a:p>
        </p:txBody>
      </p:sp>
    </p:spTree>
    <p:extLst>
      <p:ext uri="{BB962C8B-B14F-4D97-AF65-F5344CB8AC3E}">
        <p14:creationId xmlns:p14="http://schemas.microsoft.com/office/powerpoint/2010/main" val="11047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285D22-F918-59ED-BE88-983F2D0411D5}"/>
              </a:ext>
            </a:extLst>
          </p:cNvPr>
          <p:cNvSpPr>
            <a:spLocks noGrp="1"/>
          </p:cNvSpPr>
          <p:nvPr>
            <p:ph type="title"/>
          </p:nvPr>
        </p:nvSpPr>
        <p:spPr>
          <a:xfrm>
            <a:off x="202131" y="1153572"/>
            <a:ext cx="3685103" cy="4461163"/>
          </a:xfrm>
        </p:spPr>
        <p:txBody>
          <a:bodyPr>
            <a:normAutofit/>
          </a:bodyPr>
          <a:lstStyle/>
          <a:p>
            <a:r>
              <a:rPr lang="en-US" sz="5000" b="1" dirty="0">
                <a:solidFill>
                  <a:srgbClr val="FFFFFF"/>
                </a:solidFill>
              </a:rPr>
              <a:t>Law Enforcement Officer (LEO) Escorted Rides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E6BCB1E7-FD92-3234-EC4D-C81B28375CF1}"/>
              </a:ext>
            </a:extLst>
          </p:cNvPr>
          <p:cNvSpPr>
            <a:spLocks noGrp="1"/>
          </p:cNvSpPr>
          <p:nvPr>
            <p:ph idx="1"/>
          </p:nvPr>
        </p:nvSpPr>
        <p:spPr>
          <a:xfrm>
            <a:off x="4447308" y="591344"/>
            <a:ext cx="6906491" cy="5585619"/>
          </a:xfrm>
        </p:spPr>
        <p:txBody>
          <a:bodyPr anchor="ctr">
            <a:normAutofit/>
          </a:bodyPr>
          <a:lstStyle/>
          <a:p>
            <a:pPr marL="0" indent="0">
              <a:buNone/>
            </a:pPr>
            <a:r>
              <a:rPr lang="en-US" sz="2600" dirty="0"/>
              <a:t>Contact your local law enforcement agency to inquire about their requirements and availability.</a:t>
            </a:r>
          </a:p>
          <a:p>
            <a:r>
              <a:rPr lang="en-US" sz="2600" dirty="0"/>
              <a:t>In smaller communities, Posts may have a friendlier relationship with LEO than in larger cities, therefore it may be easier to obtain LEO assistance.</a:t>
            </a:r>
          </a:p>
          <a:p>
            <a:r>
              <a:rPr lang="en-US" sz="2600" dirty="0"/>
              <a:t>What are their jurisdiction limitations, can they escort for the whole Ride?</a:t>
            </a:r>
          </a:p>
          <a:p>
            <a:r>
              <a:rPr lang="en-US" sz="2600" dirty="0"/>
              <a:t>Will they work with other LEO’s from other jurisdictions? </a:t>
            </a:r>
          </a:p>
          <a:p>
            <a:r>
              <a:rPr lang="en-US" sz="2600" dirty="0"/>
              <a:t>What will the cost be and how will the invoice be paid?</a:t>
            </a:r>
          </a:p>
        </p:txBody>
      </p:sp>
    </p:spTree>
    <p:extLst>
      <p:ext uri="{BB962C8B-B14F-4D97-AF65-F5344CB8AC3E}">
        <p14:creationId xmlns:p14="http://schemas.microsoft.com/office/powerpoint/2010/main" val="173864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1854DA-C16D-92E7-747D-81E1E5C77033}"/>
              </a:ext>
            </a:extLst>
          </p:cNvPr>
          <p:cNvSpPr>
            <a:spLocks noGrp="1"/>
          </p:cNvSpPr>
          <p:nvPr>
            <p:ph type="title"/>
          </p:nvPr>
        </p:nvSpPr>
        <p:spPr>
          <a:xfrm>
            <a:off x="433137" y="1153572"/>
            <a:ext cx="3454097" cy="4461163"/>
          </a:xfrm>
        </p:spPr>
        <p:txBody>
          <a:bodyPr>
            <a:normAutofit/>
          </a:bodyPr>
          <a:lstStyle/>
          <a:p>
            <a:r>
              <a:rPr lang="en-US" sz="5000" b="1" dirty="0">
                <a:solidFill>
                  <a:srgbClr val="FFFFFF"/>
                </a:solidFill>
              </a:rPr>
              <a:t>In House Dinner, </a:t>
            </a:r>
            <a:br>
              <a:rPr lang="en-US" sz="5000" b="1" dirty="0">
                <a:solidFill>
                  <a:srgbClr val="FFFFFF"/>
                </a:solidFill>
              </a:rPr>
            </a:br>
            <a:r>
              <a:rPr lang="en-US" sz="5000" b="1" dirty="0">
                <a:solidFill>
                  <a:srgbClr val="FFFFFF"/>
                </a:solidFill>
              </a:rPr>
              <a:t>Fundraiser or Party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ECBFCD7-C9FB-60AB-BEC1-9750306E81DA}"/>
              </a:ext>
            </a:extLst>
          </p:cNvPr>
          <p:cNvSpPr>
            <a:spLocks noGrp="1"/>
          </p:cNvSpPr>
          <p:nvPr>
            <p:ph idx="1"/>
          </p:nvPr>
        </p:nvSpPr>
        <p:spPr>
          <a:xfrm>
            <a:off x="4447308" y="591344"/>
            <a:ext cx="6906491" cy="5585619"/>
          </a:xfrm>
        </p:spPr>
        <p:txBody>
          <a:bodyPr anchor="ctr">
            <a:normAutofit/>
          </a:bodyPr>
          <a:lstStyle/>
          <a:p>
            <a:r>
              <a:rPr lang="en-US" sz="2800" dirty="0"/>
              <a:t>Ensure you clear your event with the Post leadership and get it on the Post calendar. </a:t>
            </a:r>
          </a:p>
          <a:p>
            <a:pPr marL="0" indent="0">
              <a:buNone/>
            </a:pPr>
            <a:endParaRPr lang="en-US" sz="1000" dirty="0"/>
          </a:p>
          <a:p>
            <a:r>
              <a:rPr lang="en-US" sz="2800" dirty="0"/>
              <a:t>Will it be held inside or will it be outside?</a:t>
            </a:r>
          </a:p>
          <a:p>
            <a:pPr marL="0" indent="0">
              <a:buNone/>
            </a:pPr>
            <a:endParaRPr lang="en-US" sz="1000" dirty="0"/>
          </a:p>
          <a:p>
            <a:r>
              <a:rPr lang="en-US" sz="2800" dirty="0"/>
              <a:t>Will you need the use of the kitchen?</a:t>
            </a:r>
          </a:p>
          <a:p>
            <a:pPr lvl="1"/>
            <a:r>
              <a:rPr lang="en-US" dirty="0">
                <a:latin typeface="Monotype Corsiva" panose="03010101010201010101" pitchFamily="66" charset="0"/>
              </a:rPr>
              <a:t>Do you need a Food Handling Certification? If so, attend the FHC class being offered at Summit.</a:t>
            </a:r>
          </a:p>
          <a:p>
            <a:pPr marL="0" indent="0">
              <a:buNone/>
            </a:pPr>
            <a:endParaRPr lang="en-US" sz="1000" dirty="0"/>
          </a:p>
          <a:p>
            <a:r>
              <a:rPr lang="en-US" sz="2800" dirty="0"/>
              <a:t>Will you need a Special Permit or any type of city/county permit?</a:t>
            </a:r>
          </a:p>
          <a:p>
            <a:endParaRPr lang="en-US" dirty="0"/>
          </a:p>
        </p:txBody>
      </p:sp>
    </p:spTree>
    <p:extLst>
      <p:ext uri="{BB962C8B-B14F-4D97-AF65-F5344CB8AC3E}">
        <p14:creationId xmlns:p14="http://schemas.microsoft.com/office/powerpoint/2010/main" val="134665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7" name="Rectangle 28">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Isosceles Triangle 29">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0"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1" name="TextBox 2">
            <a:extLst>
              <a:ext uri="{FF2B5EF4-FFF2-40B4-BE49-F238E27FC236}">
                <a16:creationId xmlns:a16="http://schemas.microsoft.com/office/drawing/2014/main" id="{E6838573-5BAC-36BD-A423-CBC23AF7FA24}"/>
              </a:ext>
            </a:extLst>
          </p:cNvPr>
          <p:cNvGraphicFramePr/>
          <p:nvPr>
            <p:extLst>
              <p:ext uri="{D42A27DB-BD31-4B8C-83A1-F6EECF244321}">
                <p14:modId xmlns:p14="http://schemas.microsoft.com/office/powerpoint/2010/main" val="1017351443"/>
              </p:ext>
            </p:extLst>
          </p:nvPr>
        </p:nvGraphicFramePr>
        <p:xfrm>
          <a:off x="643468" y="414779"/>
          <a:ext cx="10376466" cy="5762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45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0B9E-BD51-4F2B-398F-424FF5C005B8}"/>
              </a:ext>
            </a:extLst>
          </p:cNvPr>
          <p:cNvSpPr>
            <a:spLocks noGrp="1"/>
          </p:cNvSpPr>
          <p:nvPr>
            <p:ph type="title"/>
          </p:nvPr>
        </p:nvSpPr>
        <p:spPr>
          <a:xfrm>
            <a:off x="4965430" y="629268"/>
            <a:ext cx="6586491" cy="1286160"/>
          </a:xfrm>
        </p:spPr>
        <p:txBody>
          <a:bodyPr anchor="b">
            <a:normAutofit/>
          </a:bodyPr>
          <a:lstStyle/>
          <a:p>
            <a:r>
              <a:rPr lang="en-US" sz="4100" dirty="0"/>
              <a:t>Communication is vital and appreciated!</a:t>
            </a:r>
          </a:p>
        </p:txBody>
      </p:sp>
      <p:sp>
        <p:nvSpPr>
          <p:cNvPr id="3" name="Content Placeholder 2">
            <a:extLst>
              <a:ext uri="{FF2B5EF4-FFF2-40B4-BE49-F238E27FC236}">
                <a16:creationId xmlns:a16="http://schemas.microsoft.com/office/drawing/2014/main" id="{2AAB88F4-E8AB-9443-8BE6-9964F8DAB54E}"/>
              </a:ext>
            </a:extLst>
          </p:cNvPr>
          <p:cNvSpPr>
            <a:spLocks noGrp="1"/>
          </p:cNvSpPr>
          <p:nvPr>
            <p:ph idx="1"/>
          </p:nvPr>
        </p:nvSpPr>
        <p:spPr>
          <a:xfrm>
            <a:off x="4965431" y="2438400"/>
            <a:ext cx="6586489" cy="3785419"/>
          </a:xfrm>
        </p:spPr>
        <p:txBody>
          <a:bodyPr>
            <a:normAutofit/>
          </a:bodyPr>
          <a:lstStyle/>
          <a:p>
            <a:r>
              <a:rPr lang="en-US" sz="2000" dirty="0"/>
              <a:t>Communicate with the establishment your expectations, needs and desires. Maybe you would like the establishment to provide a lite snack or maybe nothing because your next stop is a food stop.</a:t>
            </a:r>
          </a:p>
          <a:p>
            <a:pPr marL="0" indent="0">
              <a:buNone/>
            </a:pPr>
            <a:endParaRPr lang="en-US" sz="100" dirty="0"/>
          </a:p>
          <a:p>
            <a:r>
              <a:rPr lang="en-US" sz="2000" dirty="0"/>
              <a:t>A couple days prior to the event call or visit all entities involved. </a:t>
            </a:r>
          </a:p>
          <a:p>
            <a:pPr lvl="1"/>
            <a:r>
              <a:rPr lang="en-US" sz="1600" dirty="0">
                <a:latin typeface="Lucida Calligraphy" panose="03010101010101010101" pitchFamily="66" charset="0"/>
              </a:rPr>
              <a:t>Having the original signed notification form handy will prevent a lot of finger pointing !</a:t>
            </a:r>
          </a:p>
          <a:p>
            <a:pPr marL="0" indent="0">
              <a:buNone/>
            </a:pPr>
            <a:endParaRPr lang="en-US" sz="100" dirty="0"/>
          </a:p>
          <a:p>
            <a:r>
              <a:rPr lang="en-US" sz="2000" dirty="0"/>
              <a:t>While on the Ride, call the next stop prior to departure. Give them the approximate number of Riders and estimated arrival time.</a:t>
            </a:r>
          </a:p>
          <a:p>
            <a:pPr marL="0" indent="0">
              <a:buNone/>
            </a:pPr>
            <a:endParaRPr lang="en-US" sz="2000" dirty="0"/>
          </a:p>
        </p:txBody>
      </p:sp>
      <p:pic>
        <p:nvPicPr>
          <p:cNvPr id="12" name="Picture 4" descr="Red scooter in the road">
            <a:extLst>
              <a:ext uri="{FF2B5EF4-FFF2-40B4-BE49-F238E27FC236}">
                <a16:creationId xmlns:a16="http://schemas.microsoft.com/office/drawing/2014/main" id="{389A79CC-1720-4705-02A7-F2AACEA2EA9C}"/>
              </a:ext>
            </a:extLst>
          </p:cNvPr>
          <p:cNvPicPr>
            <a:picLocks noChangeAspect="1"/>
          </p:cNvPicPr>
          <p:nvPr/>
        </p:nvPicPr>
        <p:blipFill rotWithShape="1">
          <a:blip r:embed="rId2"/>
          <a:srcRect l="24929" r="29951"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DF0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52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D54A82-7DAF-02C4-8CEF-ED77242C90FD}"/>
              </a:ext>
            </a:extLst>
          </p:cNvPr>
          <p:cNvSpPr>
            <a:spLocks noGrp="1"/>
          </p:cNvSpPr>
          <p:nvPr>
            <p:ph type="title"/>
          </p:nvPr>
        </p:nvSpPr>
        <p:spPr>
          <a:xfrm>
            <a:off x="0" y="1153572"/>
            <a:ext cx="3887234" cy="4461163"/>
          </a:xfrm>
        </p:spPr>
        <p:txBody>
          <a:bodyPr>
            <a:normAutofit/>
          </a:bodyPr>
          <a:lstStyle/>
          <a:p>
            <a:r>
              <a:rPr lang="en-US" sz="5000" b="1" dirty="0">
                <a:solidFill>
                  <a:srgbClr val="FFFFFF"/>
                </a:solidFill>
              </a:rPr>
              <a:t>Advertisement</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9F8FEA4-9F75-2C20-61C0-033C770459B9}"/>
              </a:ext>
            </a:extLst>
          </p:cNvPr>
          <p:cNvSpPr>
            <a:spLocks noGrp="1"/>
          </p:cNvSpPr>
          <p:nvPr>
            <p:ph idx="1"/>
          </p:nvPr>
        </p:nvSpPr>
        <p:spPr>
          <a:xfrm>
            <a:off x="4447308" y="591344"/>
            <a:ext cx="6906491" cy="5585619"/>
          </a:xfrm>
        </p:spPr>
        <p:txBody>
          <a:bodyPr anchor="ctr">
            <a:normAutofit/>
          </a:bodyPr>
          <a:lstStyle/>
          <a:p>
            <a:r>
              <a:rPr lang="en-US" dirty="0"/>
              <a:t>Create an Event Flyer as soon as possible.</a:t>
            </a:r>
          </a:p>
          <a:p>
            <a:pPr marL="0" indent="0">
              <a:buNone/>
            </a:pPr>
            <a:endParaRPr lang="en-US" dirty="0"/>
          </a:p>
          <a:p>
            <a:r>
              <a:rPr lang="en-US" dirty="0"/>
              <a:t>Create a Facebook Event Page as soon as possible.</a:t>
            </a:r>
          </a:p>
          <a:p>
            <a:pPr marL="0" indent="0">
              <a:buNone/>
            </a:pPr>
            <a:endParaRPr lang="en-US" dirty="0"/>
          </a:p>
          <a:p>
            <a:pPr lvl="0"/>
            <a:r>
              <a:rPr lang="en-US" dirty="0"/>
              <a:t>Use QR codes – there are many free apps </a:t>
            </a:r>
          </a:p>
          <a:p>
            <a:pPr lvl="1"/>
            <a:r>
              <a:rPr lang="en-US" dirty="0"/>
              <a:t>Google has one that’s accessible on Chrome.</a:t>
            </a:r>
          </a:p>
        </p:txBody>
      </p:sp>
    </p:spTree>
    <p:extLst>
      <p:ext uri="{BB962C8B-B14F-4D97-AF65-F5344CB8AC3E}">
        <p14:creationId xmlns:p14="http://schemas.microsoft.com/office/powerpoint/2010/main" val="1670149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FA336F-03F5-86F6-F68E-6A92FED51C03}"/>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F6AA42-7A03-306B-A1A0-545A848470FE}"/>
              </a:ext>
            </a:extLst>
          </p:cNvPr>
          <p:cNvSpPr>
            <a:spLocks noGrp="1"/>
          </p:cNvSpPr>
          <p:nvPr>
            <p:ph type="title"/>
          </p:nvPr>
        </p:nvSpPr>
        <p:spPr>
          <a:xfrm>
            <a:off x="838200" y="365125"/>
            <a:ext cx="10515600" cy="1325563"/>
          </a:xfrm>
        </p:spPr>
        <p:txBody>
          <a:bodyPr>
            <a:normAutofit/>
          </a:bodyPr>
          <a:lstStyle/>
          <a:p>
            <a:r>
              <a:rPr lang="en-US" dirty="0"/>
              <a:t>Event Flyers</a:t>
            </a:r>
          </a:p>
        </p:txBody>
      </p:sp>
      <p:graphicFrame>
        <p:nvGraphicFramePr>
          <p:cNvPr id="5" name="Content Placeholder 2">
            <a:extLst>
              <a:ext uri="{FF2B5EF4-FFF2-40B4-BE49-F238E27FC236}">
                <a16:creationId xmlns:a16="http://schemas.microsoft.com/office/drawing/2014/main" id="{161B9FFE-E816-26C1-9162-F050AE996934}"/>
              </a:ext>
            </a:extLst>
          </p:cNvPr>
          <p:cNvGraphicFramePr>
            <a:graphicFrameLocks noGrp="1"/>
          </p:cNvGraphicFramePr>
          <p:nvPr>
            <p:ph idx="1"/>
            <p:extLst>
              <p:ext uri="{D42A27DB-BD31-4B8C-83A1-F6EECF244321}">
                <p14:modId xmlns:p14="http://schemas.microsoft.com/office/powerpoint/2010/main" val="9459386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977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D77DE8-7351-7E37-DF48-EAC77B3F6739}"/>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What can you expect to get out of this class?</a:t>
            </a:r>
          </a:p>
        </p:txBody>
      </p:sp>
      <p:sp>
        <p:nvSpPr>
          <p:cNvPr id="25"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399E58B-F20E-9A62-D4B1-CF580E5951BD}"/>
              </a:ext>
            </a:extLst>
          </p:cNvPr>
          <p:cNvSpPr>
            <a:spLocks noGrp="1"/>
          </p:cNvSpPr>
          <p:nvPr>
            <p:ph idx="1"/>
          </p:nvPr>
        </p:nvSpPr>
        <p:spPr>
          <a:xfrm>
            <a:off x="6288506" y="946299"/>
            <a:ext cx="5257799" cy="4889350"/>
          </a:xfrm>
        </p:spPr>
        <p:txBody>
          <a:bodyPr anchor="t">
            <a:normAutofit/>
          </a:bodyPr>
          <a:lstStyle/>
          <a:p>
            <a:pPr marL="0" indent="0">
              <a:buNone/>
            </a:pPr>
            <a:endParaRPr lang="en-US" sz="3600" dirty="0"/>
          </a:p>
          <a:p>
            <a:r>
              <a:rPr lang="en-US" sz="3600" dirty="0"/>
              <a:t>Different type of events your Chapter may host </a:t>
            </a:r>
          </a:p>
          <a:p>
            <a:pPr marL="0" indent="0">
              <a:buNone/>
            </a:pPr>
            <a:endParaRPr lang="en-US" sz="3600" dirty="0"/>
          </a:p>
          <a:p>
            <a:r>
              <a:rPr lang="en-US" sz="3600" dirty="0"/>
              <a:t>Legal Requirements</a:t>
            </a:r>
          </a:p>
          <a:p>
            <a:endParaRPr lang="en-US" sz="3600" dirty="0"/>
          </a:p>
          <a:p>
            <a:r>
              <a:rPr lang="en-US" sz="3600" dirty="0"/>
              <a:t>Considerations</a:t>
            </a:r>
          </a:p>
          <a:p>
            <a:endParaRPr lang="en-US" dirty="0"/>
          </a:p>
          <a:p>
            <a:endParaRPr lang="en-US" dirty="0"/>
          </a:p>
          <a:p>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27"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437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7384E8-9684-4BE6-9B70-C5F7542DB36E}"/>
              </a:ext>
            </a:extLst>
          </p:cNvPr>
          <p:cNvSpPr>
            <a:spLocks noGrp="1"/>
          </p:cNvSpPr>
          <p:nvPr>
            <p:ph type="title"/>
          </p:nvPr>
        </p:nvSpPr>
        <p:spPr>
          <a:xfrm>
            <a:off x="686834" y="591344"/>
            <a:ext cx="3200400" cy="5585619"/>
          </a:xfrm>
        </p:spPr>
        <p:txBody>
          <a:bodyPr>
            <a:normAutofit/>
          </a:bodyPr>
          <a:lstStyle/>
          <a:p>
            <a:r>
              <a:rPr lang="en-US" sz="3700" dirty="0">
                <a:solidFill>
                  <a:srgbClr val="FFFFFF"/>
                </a:solidFill>
              </a:rPr>
              <a:t>There are a lot of good and free flyer maker software applications on the web. Find one you are comfortable with and use it.</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Content Placeholder 2">
            <a:extLst>
              <a:ext uri="{FF2B5EF4-FFF2-40B4-BE49-F238E27FC236}">
                <a16:creationId xmlns:a16="http://schemas.microsoft.com/office/drawing/2014/main" id="{96ECE9F8-A31D-2A89-8F71-69ECC3E36F75}"/>
              </a:ext>
            </a:extLst>
          </p:cNvPr>
          <p:cNvSpPr>
            <a:spLocks noGrp="1"/>
          </p:cNvSpPr>
          <p:nvPr>
            <p:ph idx="1"/>
          </p:nvPr>
        </p:nvSpPr>
        <p:spPr>
          <a:xfrm>
            <a:off x="4447308" y="591344"/>
            <a:ext cx="6906491" cy="5585619"/>
          </a:xfrm>
        </p:spPr>
        <p:txBody>
          <a:bodyPr anchor="ctr">
            <a:normAutofit/>
          </a:bodyPr>
          <a:lstStyle/>
          <a:p>
            <a:pPr marL="0" indent="0">
              <a:buNone/>
            </a:pPr>
            <a:r>
              <a:rPr lang="en-US" dirty="0"/>
              <a:t>Top 10 Online Tools For Making Professional Flyers</a:t>
            </a:r>
          </a:p>
          <a:p>
            <a:pPr marL="0" indent="0">
              <a:buNone/>
            </a:pPr>
            <a:r>
              <a:rPr lang="en-US" dirty="0"/>
              <a:t>1: Canva</a:t>
            </a:r>
          </a:p>
          <a:p>
            <a:pPr marL="0" indent="0">
              <a:buNone/>
            </a:pPr>
            <a:r>
              <a:rPr lang="en-US" dirty="0"/>
              <a:t>2: Stencil</a:t>
            </a:r>
          </a:p>
          <a:p>
            <a:pPr marL="0" indent="0">
              <a:buNone/>
            </a:pPr>
            <a:r>
              <a:rPr lang="en-US" dirty="0"/>
              <a:t>3: Adobe Spark</a:t>
            </a:r>
          </a:p>
          <a:p>
            <a:pPr marL="0" indent="0">
              <a:buNone/>
            </a:pPr>
            <a:r>
              <a:rPr lang="en-US" dirty="0"/>
              <a:t>4: VistaCreate</a:t>
            </a:r>
          </a:p>
          <a:p>
            <a:pPr marL="0" indent="0">
              <a:buNone/>
            </a:pPr>
            <a:r>
              <a:rPr lang="en-US" dirty="0"/>
              <a:t>5: Piktochart</a:t>
            </a:r>
          </a:p>
          <a:p>
            <a:pPr marL="0" indent="0">
              <a:buNone/>
            </a:pPr>
            <a:r>
              <a:rPr lang="en-US" dirty="0"/>
              <a:t>6: Visme</a:t>
            </a:r>
          </a:p>
          <a:p>
            <a:pPr marL="0" indent="0">
              <a:buNone/>
            </a:pPr>
            <a:r>
              <a:rPr lang="en-US" dirty="0"/>
              <a:t>7: MyCreativeShop</a:t>
            </a:r>
          </a:p>
        </p:txBody>
      </p:sp>
    </p:spTree>
    <p:extLst>
      <p:ext uri="{BB962C8B-B14F-4D97-AF65-F5344CB8AC3E}">
        <p14:creationId xmlns:p14="http://schemas.microsoft.com/office/powerpoint/2010/main" val="182279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18175B-D779-75B0-25CA-7C2DE76B83C8}"/>
              </a:ext>
            </a:extLst>
          </p:cNvPr>
          <p:cNvSpPr>
            <a:spLocks noGrp="1"/>
          </p:cNvSpPr>
          <p:nvPr>
            <p:ph type="title"/>
          </p:nvPr>
        </p:nvSpPr>
        <p:spPr>
          <a:xfrm>
            <a:off x="838200" y="77057"/>
            <a:ext cx="10515600" cy="1262216"/>
          </a:xfrm>
        </p:spPr>
        <p:txBody>
          <a:bodyPr>
            <a:normAutofit/>
          </a:bodyPr>
          <a:lstStyle/>
          <a:p>
            <a:pPr algn="ctr"/>
            <a:r>
              <a:rPr lang="en-US" sz="3600" dirty="0"/>
              <a:t>A Good </a:t>
            </a:r>
            <a:r>
              <a:rPr lang="en-US" sz="3600" u="sng" dirty="0"/>
              <a:t>Free &amp; Easy to use</a:t>
            </a:r>
            <a:r>
              <a:rPr lang="en-US" sz="3600" dirty="0"/>
              <a:t> Flyer Website is: </a:t>
            </a:r>
            <a:r>
              <a:rPr lang="en-US" sz="4000" dirty="0"/>
              <a:t>postermywall.com</a:t>
            </a:r>
            <a:endParaRPr lang="en-US" sz="3600" dirty="0"/>
          </a:p>
        </p:txBody>
      </p:sp>
      <p:pic>
        <p:nvPicPr>
          <p:cNvPr id="10" name="Content Placeholder 9" descr="Graphical user interface&#10;&#10;Description automatically generated">
            <a:extLst>
              <a:ext uri="{FF2B5EF4-FFF2-40B4-BE49-F238E27FC236}">
                <a16:creationId xmlns:a16="http://schemas.microsoft.com/office/drawing/2014/main" id="{CDB3EB33-483D-6FE8-615B-E45F5B6CB7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07560"/>
            <a:ext cx="9764729" cy="5373384"/>
          </a:xfrm>
        </p:spPr>
      </p:pic>
    </p:spTree>
    <p:extLst>
      <p:ext uri="{BB962C8B-B14F-4D97-AF65-F5344CB8AC3E}">
        <p14:creationId xmlns:p14="http://schemas.microsoft.com/office/powerpoint/2010/main" val="187622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7443-D2A6-E2D5-214E-114D615903F6}"/>
              </a:ext>
            </a:extLst>
          </p:cNvPr>
          <p:cNvSpPr>
            <a:spLocks noGrp="1"/>
          </p:cNvSpPr>
          <p:nvPr>
            <p:ph type="title"/>
          </p:nvPr>
        </p:nvSpPr>
        <p:spPr>
          <a:xfrm>
            <a:off x="838200" y="1026543"/>
            <a:ext cx="10515600" cy="992038"/>
          </a:xfrm>
        </p:spPr>
        <p:txBody>
          <a:bodyPr>
            <a:normAutofit fontScale="90000"/>
          </a:bodyPr>
          <a:lstStyle/>
          <a:p>
            <a:br>
              <a:rPr lang="en-US" sz="4000" dirty="0"/>
            </a:br>
            <a:r>
              <a:rPr lang="en-US" sz="4000" dirty="0"/>
              <a:t>The American Legion Name and Emblem</a:t>
            </a:r>
            <a:br>
              <a:rPr lang="en-US" sz="4000" dirty="0"/>
            </a:br>
            <a:r>
              <a:rPr lang="en-US" sz="4000" dirty="0"/>
              <a:t>Use and Protection Guide</a:t>
            </a:r>
            <a:br>
              <a:rPr lang="en-US" dirty="0"/>
            </a:br>
            <a:endParaRPr lang="en-US" dirty="0"/>
          </a:p>
        </p:txBody>
      </p:sp>
      <p:sp>
        <p:nvSpPr>
          <p:cNvPr id="5" name="Content Placeholder 4">
            <a:extLst>
              <a:ext uri="{FF2B5EF4-FFF2-40B4-BE49-F238E27FC236}">
                <a16:creationId xmlns:a16="http://schemas.microsoft.com/office/drawing/2014/main" id="{FE516BE2-61C3-C513-09AE-CBE57278D816}"/>
              </a:ext>
            </a:extLst>
          </p:cNvPr>
          <p:cNvSpPr>
            <a:spLocks noGrp="1"/>
          </p:cNvSpPr>
          <p:nvPr>
            <p:ph sz="half" idx="2"/>
          </p:nvPr>
        </p:nvSpPr>
        <p:spPr>
          <a:xfrm>
            <a:off x="4456497" y="2781700"/>
            <a:ext cx="6897303" cy="3395261"/>
          </a:xfrm>
        </p:spPr>
        <p:txBody>
          <a:bodyPr/>
          <a:lstStyle/>
          <a:p>
            <a:pPr marL="0" indent="0">
              <a:buNone/>
            </a:pPr>
            <a:endPar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indent="0">
              <a:buNone/>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https://www.floridalegion.org/wp-content/uploads/2018/09/Name-Emblem-Guide-WEB.pdf</a:t>
            </a:r>
            <a:endParaRPr lang="en-US" dirty="0"/>
          </a:p>
        </p:txBody>
      </p:sp>
      <p:pic>
        <p:nvPicPr>
          <p:cNvPr id="6" name="Picture 2" descr="Usage of all American Legion emblems">
            <a:extLst>
              <a:ext uri="{FF2B5EF4-FFF2-40B4-BE49-F238E27FC236}">
                <a16:creationId xmlns:a16="http://schemas.microsoft.com/office/drawing/2014/main" id="{7F4D5C16-E579-2B44-57AA-22ED2DF2919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294" r="5716" b="2"/>
          <a:stretch/>
        </p:blipFill>
        <p:spPr bwMode="auto">
          <a:xfrm>
            <a:off x="169364" y="2540434"/>
            <a:ext cx="3969500" cy="2587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8C097C-1BCA-5E0D-9BDF-1C34C29329DC}"/>
              </a:ext>
            </a:extLst>
          </p:cNvPr>
          <p:cNvSpPr txBox="1"/>
          <p:nvPr/>
        </p:nvSpPr>
        <p:spPr>
          <a:xfrm>
            <a:off x="649857" y="96264"/>
            <a:ext cx="11542143" cy="584775"/>
          </a:xfrm>
          <a:prstGeom prst="rect">
            <a:avLst/>
          </a:prstGeom>
          <a:noFill/>
        </p:spPr>
        <p:txBody>
          <a:bodyPr wrap="square" rtlCol="0">
            <a:spAutoFit/>
          </a:bodyPr>
          <a:lstStyle/>
          <a:p>
            <a:r>
              <a:rPr lang="en-US" sz="3200" dirty="0">
                <a:highlight>
                  <a:srgbClr val="FFFF00"/>
                </a:highlight>
              </a:rPr>
              <a:t>Basically, nothing can touch or be superimposed on our Emblems</a:t>
            </a:r>
          </a:p>
        </p:txBody>
      </p:sp>
    </p:spTree>
    <p:extLst>
      <p:ext uri="{BB962C8B-B14F-4D97-AF65-F5344CB8AC3E}">
        <p14:creationId xmlns:p14="http://schemas.microsoft.com/office/powerpoint/2010/main" val="207287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BEB9-A3E9-FB5F-2CF0-CCFB1BFA8D08}"/>
              </a:ext>
            </a:extLst>
          </p:cNvPr>
          <p:cNvSpPr>
            <a:spLocks noGrp="1"/>
          </p:cNvSpPr>
          <p:nvPr>
            <p:ph type="title"/>
          </p:nvPr>
        </p:nvSpPr>
        <p:spPr>
          <a:xfrm>
            <a:off x="4965430" y="629268"/>
            <a:ext cx="6586491" cy="1286160"/>
          </a:xfrm>
        </p:spPr>
        <p:txBody>
          <a:bodyPr anchor="b">
            <a:normAutofit/>
          </a:bodyPr>
          <a:lstStyle/>
          <a:p>
            <a:r>
              <a:rPr lang="en-US" dirty="0"/>
              <a:t>Event Flyers</a:t>
            </a:r>
          </a:p>
        </p:txBody>
      </p:sp>
      <p:sp>
        <p:nvSpPr>
          <p:cNvPr id="3" name="Content Placeholder 2">
            <a:extLst>
              <a:ext uri="{FF2B5EF4-FFF2-40B4-BE49-F238E27FC236}">
                <a16:creationId xmlns:a16="http://schemas.microsoft.com/office/drawing/2014/main" id="{E952AED4-E8A7-E12A-44AA-F5B81D79DE6D}"/>
              </a:ext>
            </a:extLst>
          </p:cNvPr>
          <p:cNvSpPr>
            <a:spLocks noGrp="1"/>
          </p:cNvSpPr>
          <p:nvPr>
            <p:ph idx="1"/>
          </p:nvPr>
        </p:nvSpPr>
        <p:spPr>
          <a:xfrm>
            <a:off x="4965431" y="2438400"/>
            <a:ext cx="6586489" cy="3785419"/>
          </a:xfrm>
        </p:spPr>
        <p:txBody>
          <a:bodyPr>
            <a:normAutofit fontScale="40000" lnSpcReduction="20000"/>
          </a:bodyPr>
          <a:lstStyle/>
          <a:p>
            <a:pPr marL="0" indent="0">
              <a:buNone/>
            </a:pPr>
            <a:r>
              <a:rPr lang="en-US" sz="5100" dirty="0"/>
              <a:t>Consider the colors you use on the Flyer. This is important for 2 reasons:</a:t>
            </a:r>
          </a:p>
          <a:p>
            <a:pPr marL="0" indent="0">
              <a:buNone/>
            </a:pPr>
            <a:endParaRPr lang="en-US" dirty="0"/>
          </a:p>
          <a:p>
            <a:pPr lvl="1"/>
            <a:r>
              <a:rPr lang="en-US" sz="4900" dirty="0"/>
              <a:t>Color printer cartridges are not cheap.</a:t>
            </a:r>
          </a:p>
          <a:p>
            <a:pPr marL="457200" lvl="1" indent="0">
              <a:buNone/>
            </a:pPr>
            <a:endParaRPr lang="en-US" sz="4900" dirty="0"/>
          </a:p>
          <a:p>
            <a:pPr lvl="1"/>
            <a:r>
              <a:rPr lang="en-US" sz="4900" dirty="0"/>
              <a:t>You do not want your information to get lost in a sea of color.</a:t>
            </a:r>
          </a:p>
          <a:p>
            <a:pPr lvl="1"/>
            <a:endParaRPr lang="en-US" sz="4900" dirty="0"/>
          </a:p>
          <a:p>
            <a:pPr lvl="1"/>
            <a:r>
              <a:rPr lang="en-US" sz="4900" dirty="0"/>
              <a:t>The viewer needs to immediately see the “Who, When, Where, What &amp; Why” Don’t have similar background and print color as it will all bleed together.</a:t>
            </a:r>
          </a:p>
          <a:p>
            <a:pPr lvl="1"/>
            <a:endParaRPr lang="en-US" sz="4900" dirty="0"/>
          </a:p>
          <a:p>
            <a:pPr lvl="1"/>
            <a:r>
              <a:rPr lang="en-US" sz="4900" dirty="0"/>
              <a:t>Upload your Flyer to every website you can find and drop off at all motorcycle high use locations.</a:t>
            </a:r>
          </a:p>
        </p:txBody>
      </p:sp>
      <p:pic>
        <p:nvPicPr>
          <p:cNvPr id="18" name="Picture 4" descr="Magazine printing process">
            <a:extLst>
              <a:ext uri="{FF2B5EF4-FFF2-40B4-BE49-F238E27FC236}">
                <a16:creationId xmlns:a16="http://schemas.microsoft.com/office/drawing/2014/main" id="{EB529E9F-8927-0F58-E729-E2CF446904E9}"/>
              </a:ext>
            </a:extLst>
          </p:cNvPr>
          <p:cNvPicPr>
            <a:picLocks noChangeAspect="1"/>
          </p:cNvPicPr>
          <p:nvPr/>
        </p:nvPicPr>
        <p:blipFill rotWithShape="1">
          <a:blip r:embed="rId2"/>
          <a:srcRect l="35236" r="16941" b="-1"/>
          <a:stretch/>
        </p:blipFill>
        <p:spPr>
          <a:xfrm>
            <a:off x="20" y="10"/>
            <a:ext cx="4635571" cy="6857990"/>
          </a:xfrm>
          <a:prstGeom prst="rect">
            <a:avLst/>
          </a:prstGeom>
          <a:effectLst/>
        </p:spPr>
      </p:pic>
      <p:cxnSp>
        <p:nvCxnSpPr>
          <p:cNvPr id="1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D5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2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7AADA952-E1CC-C450-0460-0E6E23AF51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7519" y="643466"/>
            <a:ext cx="4916466" cy="55710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0AC07F-E30C-5DD0-3AF2-043656F1083D}"/>
              </a:ext>
            </a:extLst>
          </p:cNvPr>
          <p:cNvSpPr txBox="1"/>
          <p:nvPr/>
        </p:nvSpPr>
        <p:spPr>
          <a:xfrm>
            <a:off x="216816" y="1687398"/>
            <a:ext cx="4871270" cy="2677656"/>
          </a:xfrm>
          <a:prstGeom prst="rect">
            <a:avLst/>
          </a:prstGeom>
          <a:noFill/>
        </p:spPr>
        <p:txBody>
          <a:bodyPr wrap="none" rtlCol="0">
            <a:spAutoFit/>
          </a:bodyPr>
          <a:lstStyle/>
          <a:p>
            <a:r>
              <a:rPr lang="en-US" sz="2400" dirty="0"/>
              <a:t>Bad example of a flyer</a:t>
            </a:r>
          </a:p>
          <a:p>
            <a:endParaRPr lang="en-US" sz="2400" dirty="0"/>
          </a:p>
          <a:p>
            <a:r>
              <a:rPr lang="en-US" sz="2400" dirty="0"/>
              <a:t>Do you know where to go to register?</a:t>
            </a:r>
          </a:p>
          <a:p>
            <a:endParaRPr lang="en-US" sz="2400" dirty="0"/>
          </a:p>
          <a:p>
            <a:r>
              <a:rPr lang="en-US" sz="2400" dirty="0"/>
              <a:t>What are the stops?</a:t>
            </a:r>
          </a:p>
          <a:p>
            <a:endParaRPr lang="en-US" sz="2400" dirty="0"/>
          </a:p>
          <a:p>
            <a:r>
              <a:rPr lang="en-US" sz="2400" dirty="0"/>
              <a:t>Where is the afterparty?</a:t>
            </a:r>
          </a:p>
        </p:txBody>
      </p:sp>
    </p:spTree>
    <p:extLst>
      <p:ext uri="{BB962C8B-B14F-4D97-AF65-F5344CB8AC3E}">
        <p14:creationId xmlns:p14="http://schemas.microsoft.com/office/powerpoint/2010/main" val="998379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BB2FE8-7528-4536-B86F-C1751915B7F5}"/>
              </a:ext>
            </a:extLst>
          </p:cNvPr>
          <p:cNvSpPr>
            <a:spLocks noGrp="1"/>
          </p:cNvSpPr>
          <p:nvPr>
            <p:ph type="title"/>
          </p:nvPr>
        </p:nvSpPr>
        <p:spPr>
          <a:xfrm>
            <a:off x="524741" y="620392"/>
            <a:ext cx="3808268" cy="5504688"/>
          </a:xfrm>
        </p:spPr>
        <p:txBody>
          <a:bodyPr>
            <a:normAutofit/>
          </a:bodyPr>
          <a:lstStyle/>
          <a:p>
            <a:r>
              <a:rPr lang="en-US" sz="4700" dirty="0">
                <a:solidFill>
                  <a:schemeClr val="bg1"/>
                </a:solidFill>
              </a:rPr>
              <a:t>Considerations</a:t>
            </a:r>
          </a:p>
        </p:txBody>
      </p:sp>
      <p:graphicFrame>
        <p:nvGraphicFramePr>
          <p:cNvPr id="5" name="Content Placeholder 2">
            <a:extLst>
              <a:ext uri="{FF2B5EF4-FFF2-40B4-BE49-F238E27FC236}">
                <a16:creationId xmlns:a16="http://schemas.microsoft.com/office/drawing/2014/main" id="{C739730F-69BC-87AF-8108-657AB8F857E6}"/>
              </a:ext>
            </a:extLst>
          </p:cNvPr>
          <p:cNvGraphicFramePr>
            <a:graphicFrameLocks noGrp="1"/>
          </p:cNvGraphicFramePr>
          <p:nvPr>
            <p:ph idx="1"/>
            <p:extLst>
              <p:ext uri="{D42A27DB-BD31-4B8C-83A1-F6EECF244321}">
                <p14:modId xmlns:p14="http://schemas.microsoft.com/office/powerpoint/2010/main" val="386876441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101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1507C85-2BBF-CF69-B70B-88D1D62A6259}"/>
              </a:ext>
            </a:extLst>
          </p:cNvPr>
          <p:cNvSpPr txBox="1"/>
          <p:nvPr/>
        </p:nvSpPr>
        <p:spPr>
          <a:xfrm>
            <a:off x="279133" y="1153572"/>
            <a:ext cx="3608101"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kumimoji="0" lang="en-US" sz="7200" b="1" i="0" u="none" strike="noStrike" kern="1200" cap="none" spc="0" normalizeH="0" baseline="0" noProof="0" dirty="0">
                <a:ln>
                  <a:noFill/>
                </a:ln>
                <a:solidFill>
                  <a:srgbClr val="FFFFFF"/>
                </a:solidFill>
                <a:effectLst/>
                <a:uLnTx/>
                <a:uFillTx/>
                <a:latin typeface="+mj-lt"/>
                <a:ea typeface="+mj-ea"/>
                <a:cs typeface="+mj-cs"/>
              </a:rPr>
              <a:t>Permits</a:t>
            </a:r>
            <a:endParaRPr lang="en-US" sz="7200" b="1"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3FAF8570-39D4-4534-301A-C93E116862B4}"/>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kumimoji="0" lang="en-US" sz="2400" b="0" i="0" u="none" strike="noStrike" cap="none" spc="0" normalizeH="0" baseline="0" noProof="0" dirty="0">
                <a:ln>
                  <a:noFill/>
                </a:ln>
                <a:effectLst/>
                <a:uLnTx/>
                <a:uFillTx/>
              </a:rPr>
              <a:t>Each municipality is unique unto themselves, however, most only require an event permit if blocking a street(s).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kumimoji="0" lang="en-US" sz="2400" b="0" i="0" u="none" strike="noStrike" cap="none" spc="0" normalizeH="0" baseline="0" noProof="0" dirty="0">
                <a:ln>
                  <a:noFill/>
                </a:ln>
                <a:effectLst/>
                <a:uLnTx/>
                <a:uFillTx/>
              </a:rPr>
              <a:t>Most motorcycle events are considered a rolling street blockage so therefore do not require a city permit.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kumimoji="0" lang="en-US" sz="2400" b="0" i="0" u="none" strike="noStrike" cap="none" spc="0" normalizeH="0" baseline="0" noProof="0" dirty="0">
                <a:ln>
                  <a:noFill/>
                </a:ln>
                <a:effectLst/>
                <a:uLnTx/>
                <a:uFillTx/>
              </a:rPr>
              <a:t>Be aware, if you are requesting a LEO escort you may want to consider paying for a permit which LEO will give preference to.</a:t>
            </a:r>
            <a:endParaRPr lang="en-US" sz="2400" dirty="0"/>
          </a:p>
        </p:txBody>
      </p:sp>
    </p:spTree>
    <p:extLst>
      <p:ext uri="{BB962C8B-B14F-4D97-AF65-F5344CB8AC3E}">
        <p14:creationId xmlns:p14="http://schemas.microsoft.com/office/powerpoint/2010/main" val="2889569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918A94-4EE6-4680-A95F-B00625FB9091}"/>
              </a:ext>
            </a:extLst>
          </p:cNvPr>
          <p:cNvSpPr>
            <a:spLocks noGrp="1"/>
          </p:cNvSpPr>
          <p:nvPr>
            <p:ph type="title"/>
          </p:nvPr>
        </p:nvSpPr>
        <p:spPr>
          <a:xfrm>
            <a:off x="4646485" y="321734"/>
            <a:ext cx="6902048" cy="1135737"/>
          </a:xfrm>
        </p:spPr>
        <p:txBody>
          <a:bodyPr>
            <a:normAutofit/>
          </a:bodyPr>
          <a:lstStyle/>
          <a:p>
            <a:r>
              <a:rPr lang="en-US" sz="2300" dirty="0"/>
              <a:t>Will you need a temporary permit to sell alcohol during your event? Know the laws of your City/County</a:t>
            </a:r>
            <a:br>
              <a:rPr lang="en-US" sz="2300" dirty="0"/>
            </a:br>
            <a:endParaRPr lang="en-US" sz="2300" dirty="0"/>
          </a:p>
        </p:txBody>
      </p:sp>
      <p:pic>
        <p:nvPicPr>
          <p:cNvPr id="27" name="Picture 4" descr="Antique cash register keys">
            <a:extLst>
              <a:ext uri="{FF2B5EF4-FFF2-40B4-BE49-F238E27FC236}">
                <a16:creationId xmlns:a16="http://schemas.microsoft.com/office/drawing/2014/main" id="{6F097949-D46C-875C-2B46-C128A8964A1F}"/>
              </a:ext>
            </a:extLst>
          </p:cNvPr>
          <p:cNvPicPr>
            <a:picLocks noChangeAspect="1"/>
          </p:cNvPicPr>
          <p:nvPr/>
        </p:nvPicPr>
        <p:blipFill rotWithShape="1">
          <a:blip r:embed="rId2"/>
          <a:srcRect l="28597" r="31959"/>
          <a:stretch/>
        </p:blipFill>
        <p:spPr>
          <a:xfrm>
            <a:off x="-2" y="10"/>
            <a:ext cx="4067749" cy="6857990"/>
          </a:xfrm>
          <a:prstGeom prst="rect">
            <a:avLst/>
          </a:prstGeom>
        </p:spPr>
      </p:pic>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28"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9B84A9D8-A73A-D3BC-5351-C74ED6AD39F7}"/>
              </a:ext>
            </a:extLst>
          </p:cNvPr>
          <p:cNvSpPr>
            <a:spLocks noGrp="1"/>
          </p:cNvSpPr>
          <p:nvPr>
            <p:ph idx="1"/>
          </p:nvPr>
        </p:nvSpPr>
        <p:spPr>
          <a:xfrm>
            <a:off x="4646485" y="1782981"/>
            <a:ext cx="6902047" cy="4393982"/>
          </a:xfrm>
        </p:spPr>
        <p:txBody>
          <a:bodyPr>
            <a:normAutofit/>
          </a:bodyPr>
          <a:lstStyle/>
          <a:p>
            <a:r>
              <a:rPr lang="en-US" sz="2300" dirty="0"/>
              <a:t>Will your event will be within the confines of your Post? </a:t>
            </a:r>
          </a:p>
          <a:p>
            <a:endParaRPr lang="en-US" sz="2300" dirty="0"/>
          </a:p>
          <a:p>
            <a:r>
              <a:rPr lang="en-US" sz="2300" dirty="0"/>
              <a:t>Will it be in your Post parking lot which is not enclosed? If so, you may be required to obtain a Special Permit or Permits.</a:t>
            </a:r>
          </a:p>
          <a:p>
            <a:endParaRPr lang="en-US" sz="2300" dirty="0"/>
          </a:p>
          <a:p>
            <a:r>
              <a:rPr lang="en-US" sz="2300" dirty="0"/>
              <a:t>The Department of Business &amp; Professional Regulation will issue a Special Temporary Alcohol Permit for a maximum of 3 days for a single event. Your organization is limited to 12 events per year. The current cost is $25.00.</a:t>
            </a:r>
          </a:p>
          <a:p>
            <a:pPr algn="r"/>
            <a:endParaRPr lang="en-US" sz="2000" dirty="0"/>
          </a:p>
        </p:txBody>
      </p:sp>
      <p:sp>
        <p:nvSpPr>
          <p:cNvPr id="30"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027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AFEC0226-004D-9891-B592-200122037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099"/>
            <a:ext cx="12192000" cy="6599801"/>
          </a:xfrm>
          <a:prstGeom prst="rect">
            <a:avLst/>
          </a:prstGeom>
        </p:spPr>
      </p:pic>
    </p:spTree>
    <p:extLst>
      <p:ext uri="{BB962C8B-B14F-4D97-AF65-F5344CB8AC3E}">
        <p14:creationId xmlns:p14="http://schemas.microsoft.com/office/powerpoint/2010/main" val="3460890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D7C28C-305F-71AF-2BD9-C020584A457E}"/>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C06191-E675-4CFC-8E4D-971C95BDFF2A}"/>
              </a:ext>
            </a:extLst>
          </p:cNvPr>
          <p:cNvSpPr>
            <a:spLocks noGrp="1"/>
          </p:cNvSpPr>
          <p:nvPr>
            <p:ph type="title"/>
          </p:nvPr>
        </p:nvSpPr>
        <p:spPr>
          <a:xfrm>
            <a:off x="838200" y="365125"/>
            <a:ext cx="10515600" cy="1325563"/>
          </a:xfrm>
        </p:spPr>
        <p:txBody>
          <a:bodyPr>
            <a:normAutofit/>
          </a:bodyPr>
          <a:lstStyle/>
          <a:p>
            <a:r>
              <a:rPr lang="en-US" dirty="0"/>
              <a:t>Fees</a:t>
            </a:r>
          </a:p>
        </p:txBody>
      </p:sp>
      <p:graphicFrame>
        <p:nvGraphicFramePr>
          <p:cNvPr id="5" name="Content Placeholder 2">
            <a:extLst>
              <a:ext uri="{FF2B5EF4-FFF2-40B4-BE49-F238E27FC236}">
                <a16:creationId xmlns:a16="http://schemas.microsoft.com/office/drawing/2014/main" id="{EFD07864-A2B4-DEC5-FB51-D5E3B883E51B}"/>
              </a:ext>
            </a:extLst>
          </p:cNvPr>
          <p:cNvGraphicFramePr>
            <a:graphicFrameLocks noGrp="1"/>
          </p:cNvGraphicFramePr>
          <p:nvPr>
            <p:ph idx="1"/>
            <p:extLst>
              <p:ext uri="{D42A27DB-BD31-4B8C-83A1-F6EECF244321}">
                <p14:modId xmlns:p14="http://schemas.microsoft.com/office/powerpoint/2010/main" val="5696319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7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37D5AA-6AFC-312C-C420-1E0117E10352}"/>
              </a:ext>
            </a:extLst>
          </p:cNvPr>
          <p:cNvSpPr>
            <a:spLocks noGrp="1"/>
          </p:cNvSpPr>
          <p:nvPr>
            <p:ph type="title"/>
          </p:nvPr>
        </p:nvSpPr>
        <p:spPr>
          <a:xfrm>
            <a:off x="524741" y="620392"/>
            <a:ext cx="3808268" cy="5504688"/>
          </a:xfrm>
        </p:spPr>
        <p:txBody>
          <a:bodyPr>
            <a:normAutofit/>
          </a:bodyPr>
          <a:lstStyle/>
          <a:p>
            <a:pPr algn="ctr"/>
            <a:r>
              <a:rPr lang="en-US" sz="7200" b="1" dirty="0"/>
              <a:t>Type of Events</a:t>
            </a:r>
          </a:p>
        </p:txBody>
      </p:sp>
      <p:graphicFrame>
        <p:nvGraphicFramePr>
          <p:cNvPr id="5" name="Content Placeholder 2">
            <a:extLst>
              <a:ext uri="{FF2B5EF4-FFF2-40B4-BE49-F238E27FC236}">
                <a16:creationId xmlns:a16="http://schemas.microsoft.com/office/drawing/2014/main" id="{2F79AC13-08DD-8C13-9B67-4F7B013AEFAA}"/>
              </a:ext>
            </a:extLst>
          </p:cNvPr>
          <p:cNvGraphicFramePr>
            <a:graphicFrameLocks noGrp="1"/>
          </p:cNvGraphicFramePr>
          <p:nvPr>
            <p:ph idx="1"/>
            <p:extLst>
              <p:ext uri="{D42A27DB-BD31-4B8C-83A1-F6EECF244321}">
                <p14:modId xmlns:p14="http://schemas.microsoft.com/office/powerpoint/2010/main" val="210617788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014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6DB355-95C7-E116-D2CC-458E27E7A013}"/>
              </a:ext>
            </a:extLst>
          </p:cNvPr>
          <p:cNvSpPr>
            <a:spLocks noGrp="1"/>
          </p:cNvSpPr>
          <p:nvPr>
            <p:ph type="title"/>
          </p:nvPr>
        </p:nvSpPr>
        <p:spPr>
          <a:xfrm>
            <a:off x="240631" y="1153572"/>
            <a:ext cx="3850105" cy="4461163"/>
          </a:xfrm>
        </p:spPr>
        <p:txBody>
          <a:bodyPr>
            <a:normAutofit/>
          </a:bodyPr>
          <a:lstStyle/>
          <a:p>
            <a:r>
              <a:rPr lang="en-US" sz="5000" b="1" dirty="0">
                <a:solidFill>
                  <a:srgbClr val="FFFFFF"/>
                </a:solidFill>
              </a:rPr>
              <a:t>Insurance Requirements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34E487F-B08A-93CB-5E4B-1D686A47C9F6}"/>
              </a:ext>
            </a:extLst>
          </p:cNvPr>
          <p:cNvSpPr>
            <a:spLocks noGrp="1"/>
          </p:cNvSpPr>
          <p:nvPr>
            <p:ph idx="1"/>
          </p:nvPr>
        </p:nvSpPr>
        <p:spPr>
          <a:xfrm>
            <a:off x="4447308" y="591344"/>
            <a:ext cx="6906491" cy="5585619"/>
          </a:xfrm>
        </p:spPr>
        <p:txBody>
          <a:bodyPr anchor="ctr">
            <a:normAutofit/>
          </a:bodyPr>
          <a:lstStyle/>
          <a:p>
            <a:pPr marL="0" indent="0">
              <a:buNone/>
            </a:pPr>
            <a:r>
              <a:rPr lang="en-US" sz="2600" dirty="0"/>
              <a:t>It has always been recommended if you are having a special event, you should request an insurance rider on your Post liability insurance to cover your event.</a:t>
            </a:r>
          </a:p>
          <a:p>
            <a:pPr marL="0" indent="0">
              <a:buNone/>
            </a:pPr>
            <a:endParaRPr lang="en-US" sz="2600" dirty="0"/>
          </a:p>
          <a:p>
            <a:pPr marL="0" indent="0">
              <a:buNone/>
            </a:pPr>
            <a:r>
              <a:rPr lang="en-US" sz="2600" dirty="0"/>
              <a:t> These insurance riders are of minimal cost and well worth the time and expense. </a:t>
            </a:r>
          </a:p>
          <a:p>
            <a:pPr marL="0" indent="0">
              <a:buNone/>
            </a:pPr>
            <a:endParaRPr lang="en-US" sz="2600" dirty="0"/>
          </a:p>
          <a:p>
            <a:pPr marL="0" indent="0">
              <a:buNone/>
            </a:pPr>
            <a:r>
              <a:rPr lang="en-US" sz="2600" dirty="0"/>
              <a:t>If your event is involving any other entities other than your Post, they may well require you to indemnify them on your policy and provide them with a copy of your insurance rider.</a:t>
            </a:r>
          </a:p>
        </p:txBody>
      </p:sp>
    </p:spTree>
    <p:extLst>
      <p:ext uri="{BB962C8B-B14F-4D97-AF65-F5344CB8AC3E}">
        <p14:creationId xmlns:p14="http://schemas.microsoft.com/office/powerpoint/2010/main" val="511216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E4ABB0-04AC-A646-EBB5-AB38D78A6A3A}"/>
              </a:ext>
            </a:extLst>
          </p:cNvPr>
          <p:cNvSpPr txBox="1"/>
          <p:nvPr/>
        </p:nvSpPr>
        <p:spPr>
          <a:xfrm>
            <a:off x="931653" y="3899140"/>
            <a:ext cx="10524226" cy="2831544"/>
          </a:xfrm>
          <a:prstGeom prst="rect">
            <a:avLst/>
          </a:prstGeom>
          <a:noFill/>
        </p:spPr>
        <p:txBody>
          <a:bodyPr wrap="square" rtlCol="0">
            <a:spAutoFit/>
          </a:bodyPr>
          <a:lstStyle/>
          <a:p>
            <a:pPr marL="0" indent="0">
              <a:buNone/>
            </a:pPr>
            <a:r>
              <a:rPr lang="en-US" sz="3200" dirty="0"/>
              <a:t>Sons of the American Legion Squadron and American Legion Riders Chapter should be indemnified on the Post policy.</a:t>
            </a:r>
          </a:p>
          <a:p>
            <a:pPr marL="0" indent="0">
              <a:buNone/>
            </a:pPr>
            <a:r>
              <a:rPr lang="en-US" sz="3200" dirty="0"/>
              <a:t> </a:t>
            </a:r>
          </a:p>
          <a:p>
            <a:pPr marL="0" indent="0" algn="ctr">
              <a:buNone/>
            </a:pPr>
            <a:r>
              <a:rPr lang="en-US" sz="3200" dirty="0">
                <a:solidFill>
                  <a:srgbClr val="FF0000"/>
                </a:solidFill>
              </a:rPr>
              <a:t>Ask your Commander what insurance coverage the Post maintains on the property and the members. </a:t>
            </a:r>
          </a:p>
          <a:p>
            <a:endParaRPr lang="en-US" dirty="0"/>
          </a:p>
        </p:txBody>
      </p:sp>
      <p:graphicFrame>
        <p:nvGraphicFramePr>
          <p:cNvPr id="24" name="TextBox 4">
            <a:extLst>
              <a:ext uri="{FF2B5EF4-FFF2-40B4-BE49-F238E27FC236}">
                <a16:creationId xmlns:a16="http://schemas.microsoft.com/office/drawing/2014/main" id="{960E3389-5099-D0C1-3B67-07CA3D4C68DB}"/>
              </a:ext>
            </a:extLst>
          </p:cNvPr>
          <p:cNvGraphicFramePr/>
          <p:nvPr>
            <p:extLst>
              <p:ext uri="{D42A27DB-BD31-4B8C-83A1-F6EECF244321}">
                <p14:modId xmlns:p14="http://schemas.microsoft.com/office/powerpoint/2010/main" val="1524468095"/>
              </p:ext>
            </p:extLst>
          </p:nvPr>
        </p:nvGraphicFramePr>
        <p:xfrm>
          <a:off x="1268083" y="569343"/>
          <a:ext cx="8781691" cy="317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5493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A63FA0-05C3-ED13-1F43-BD74E600F1DC}"/>
              </a:ext>
            </a:extLst>
          </p:cNvPr>
          <p:cNvSpPr>
            <a:spLocks noGrp="1"/>
          </p:cNvSpPr>
          <p:nvPr>
            <p:ph type="title"/>
          </p:nvPr>
        </p:nvSpPr>
        <p:spPr>
          <a:xfrm>
            <a:off x="643467" y="321734"/>
            <a:ext cx="10905066" cy="1135737"/>
          </a:xfrm>
        </p:spPr>
        <p:txBody>
          <a:bodyPr vert="horz" lIns="91440" tIns="45720" rIns="91440" bIns="45720" rtlCol="0">
            <a:normAutofit/>
          </a:bodyPr>
          <a:lstStyle/>
          <a:p>
            <a:r>
              <a:rPr lang="en-US" sz="3600" kern="1200" dirty="0">
                <a:latin typeface="+mj-lt"/>
                <a:ea typeface="+mj-ea"/>
                <a:cs typeface="+mj-cs"/>
              </a:rPr>
              <a:t>Typical Event Insurance </a:t>
            </a:r>
            <a:r>
              <a:rPr lang="en-US" sz="3600" dirty="0"/>
              <a:t>Limit Requirements</a:t>
            </a:r>
            <a:endParaRPr lang="en-US" sz="3600" kern="1200" dirty="0">
              <a:latin typeface="+mj-lt"/>
              <a:ea typeface="+mj-ea"/>
              <a:cs typeface="+mj-cs"/>
            </a:endParaRPr>
          </a:p>
        </p:txBody>
      </p:sp>
      <p:sp>
        <p:nvSpPr>
          <p:cNvPr id="30"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01018BD-526C-6C0E-926D-DD93680611E8}"/>
              </a:ext>
            </a:extLst>
          </p:cNvPr>
          <p:cNvSpPr txBox="1"/>
          <p:nvPr/>
        </p:nvSpPr>
        <p:spPr>
          <a:xfrm>
            <a:off x="5637362" y="2971800"/>
            <a:ext cx="914400" cy="914400"/>
          </a:xfrm>
          <a:prstGeom prst="rect">
            <a:avLst/>
          </a:prstGeom>
          <a:noFill/>
        </p:spPr>
        <p:txBody>
          <a:bodyPr wrap="square" rtlCol="0">
            <a:spAutoFit/>
          </a:bodyPr>
          <a:lstStyle/>
          <a:p>
            <a:endParaRPr lang="en-US" dirty="0"/>
          </a:p>
        </p:txBody>
      </p:sp>
      <p:graphicFrame>
        <p:nvGraphicFramePr>
          <p:cNvPr id="12" name="TextBox 6">
            <a:extLst>
              <a:ext uri="{FF2B5EF4-FFF2-40B4-BE49-F238E27FC236}">
                <a16:creationId xmlns:a16="http://schemas.microsoft.com/office/drawing/2014/main" id="{68649C29-4B59-55A9-0584-605AE26B4FA5}"/>
              </a:ext>
            </a:extLst>
          </p:cNvPr>
          <p:cNvGraphicFramePr/>
          <p:nvPr>
            <p:extLst>
              <p:ext uri="{D42A27DB-BD31-4B8C-83A1-F6EECF244321}">
                <p14:modId xmlns:p14="http://schemas.microsoft.com/office/powerpoint/2010/main" val="2090687322"/>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1573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D7953A-3AE6-3487-ED9A-C362566CAF2D}"/>
              </a:ext>
            </a:extLst>
          </p:cNvPr>
          <p:cNvSpPr>
            <a:spLocks noGrp="1"/>
          </p:cNvSpPr>
          <p:nvPr>
            <p:ph type="title"/>
          </p:nvPr>
        </p:nvSpPr>
        <p:spPr>
          <a:xfrm>
            <a:off x="686834" y="1153572"/>
            <a:ext cx="3200400" cy="4461163"/>
          </a:xfrm>
        </p:spPr>
        <p:txBody>
          <a:bodyPr>
            <a:normAutofit/>
          </a:bodyPr>
          <a:lstStyle/>
          <a:p>
            <a:r>
              <a:rPr lang="en-US" sz="5000" b="1" dirty="0">
                <a:solidFill>
                  <a:srgbClr val="FFFFFF"/>
                </a:solidFill>
              </a:rPr>
              <a:t>Media and Advertising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DBDA51BD-B62F-D1BC-518A-AA6E1E783CA7}"/>
              </a:ext>
            </a:extLst>
          </p:cNvPr>
          <p:cNvSpPr>
            <a:spLocks noGrp="1"/>
          </p:cNvSpPr>
          <p:nvPr>
            <p:ph idx="1"/>
          </p:nvPr>
        </p:nvSpPr>
        <p:spPr>
          <a:xfrm>
            <a:off x="4447308" y="591344"/>
            <a:ext cx="6906491" cy="5585619"/>
          </a:xfrm>
        </p:spPr>
        <p:txBody>
          <a:bodyPr anchor="ctr">
            <a:normAutofit/>
          </a:bodyPr>
          <a:lstStyle/>
          <a:p>
            <a:r>
              <a:rPr lang="en-US" dirty="0"/>
              <a:t>Create a Media Release. </a:t>
            </a:r>
          </a:p>
          <a:p>
            <a:pPr lvl="1"/>
            <a:r>
              <a:rPr lang="en-US" dirty="0"/>
              <a:t>Be Short &amp; Concise</a:t>
            </a:r>
          </a:p>
          <a:p>
            <a:r>
              <a:rPr lang="en-US" dirty="0"/>
              <a:t>Write a short narrative of your event to accompany your Media Release.</a:t>
            </a:r>
          </a:p>
          <a:p>
            <a:pPr lvl="1"/>
            <a:r>
              <a:rPr lang="en-US" dirty="0"/>
              <a:t>The who, what, when, where &amp; why about your event.</a:t>
            </a:r>
          </a:p>
          <a:p>
            <a:r>
              <a:rPr lang="en-US" dirty="0"/>
              <a:t>Post your event on the Department website, District website and Post/Chapter website.</a:t>
            </a:r>
          </a:p>
          <a:p>
            <a:r>
              <a:rPr lang="en-US" dirty="0"/>
              <a:t>Upload your Event to all motorcycle centric websites.</a:t>
            </a:r>
          </a:p>
          <a:p>
            <a:r>
              <a:rPr lang="en-US" dirty="0"/>
              <a:t>Present your Media Release and narrative to every news organization in your area.</a:t>
            </a:r>
          </a:p>
          <a:p>
            <a:endParaRPr lang="en-US" dirty="0"/>
          </a:p>
        </p:txBody>
      </p:sp>
    </p:spTree>
    <p:extLst>
      <p:ext uri="{BB962C8B-B14F-4D97-AF65-F5344CB8AC3E}">
        <p14:creationId xmlns:p14="http://schemas.microsoft.com/office/powerpoint/2010/main" val="3997435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EABB4F-517E-B53B-EB31-1A39C5C7F80B}"/>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5400" dirty="0"/>
              <a:t>TAKE PICTURES &amp; VIDEOS</a:t>
            </a:r>
          </a:p>
        </p:txBody>
      </p:sp>
      <p:pic>
        <p:nvPicPr>
          <p:cNvPr id="4098" name="Picture 2" descr="No photo description available.">
            <a:extLst>
              <a:ext uri="{FF2B5EF4-FFF2-40B4-BE49-F238E27FC236}">
                <a16:creationId xmlns:a16="http://schemas.microsoft.com/office/drawing/2014/main" id="{273A6AC4-9F54-F369-0727-30B9D17762FE}"/>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4484" b="3"/>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4100" name="Text Placeholder 5">
            <a:extLst>
              <a:ext uri="{FF2B5EF4-FFF2-40B4-BE49-F238E27FC236}">
                <a16:creationId xmlns:a16="http://schemas.microsoft.com/office/drawing/2014/main" id="{F0C99105-91BE-4CD4-2DF3-E839F7EAEF88}"/>
              </a:ext>
            </a:extLst>
          </p:cNvPr>
          <p:cNvGraphicFramePr/>
          <p:nvPr>
            <p:extLst>
              <p:ext uri="{D42A27DB-BD31-4B8C-83A1-F6EECF244321}">
                <p14:modId xmlns:p14="http://schemas.microsoft.com/office/powerpoint/2010/main" val="1235573461"/>
              </p:ext>
            </p:extLst>
          </p:nvPr>
        </p:nvGraphicFramePr>
        <p:xfrm>
          <a:off x="648930"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0491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0">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9" name="Picture 3" descr="Rolls of Newspaper">
            <a:extLst>
              <a:ext uri="{FF2B5EF4-FFF2-40B4-BE49-F238E27FC236}">
                <a16:creationId xmlns:a16="http://schemas.microsoft.com/office/drawing/2014/main" id="{4EA93438-F873-2279-54F4-B985269CCF02}"/>
              </a:ext>
            </a:extLst>
          </p:cNvPr>
          <p:cNvPicPr>
            <a:picLocks noChangeAspect="1"/>
          </p:cNvPicPr>
          <p:nvPr/>
        </p:nvPicPr>
        <p:blipFill rotWithShape="1">
          <a:blip r:embed="rId2"/>
          <a:srcRect l="43610" r="11270" b="-1"/>
          <a:stretch/>
        </p:blipFill>
        <p:spPr>
          <a:xfrm>
            <a:off x="1637267" y="530578"/>
            <a:ext cx="3842060" cy="5683955"/>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86" name="Arc 82">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6" name="TextBox 1">
            <a:extLst>
              <a:ext uri="{FF2B5EF4-FFF2-40B4-BE49-F238E27FC236}">
                <a16:creationId xmlns:a16="http://schemas.microsoft.com/office/drawing/2014/main" id="{14119B58-9352-A131-7517-D7A34DC61803}"/>
              </a:ext>
            </a:extLst>
          </p:cNvPr>
          <p:cNvSpPr txBox="1"/>
          <p:nvPr/>
        </p:nvSpPr>
        <p:spPr>
          <a:xfrm>
            <a:off x="5778632" y="530577"/>
            <a:ext cx="6253292" cy="5683955"/>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dirty="0"/>
              <a:t>I asked Scott Butler, an editor with the Times Union newspaper in Jacksonville how we could better get our stories posted. </a:t>
            </a:r>
          </a:p>
          <a:p>
            <a:pPr>
              <a:lnSpc>
                <a:spcPct val="90000"/>
              </a:lnSpc>
              <a:spcAft>
                <a:spcPts val="600"/>
              </a:spcAft>
            </a:pPr>
            <a:endParaRPr lang="en-US" sz="2400" dirty="0"/>
          </a:p>
          <a:p>
            <a:pPr>
              <a:lnSpc>
                <a:spcPct val="90000"/>
              </a:lnSpc>
              <a:spcAft>
                <a:spcPts val="600"/>
              </a:spcAft>
            </a:pPr>
            <a:r>
              <a:rPr lang="en-US" sz="2400" dirty="0"/>
              <a:t>His response: </a:t>
            </a:r>
          </a:p>
          <a:p>
            <a:pPr>
              <a:lnSpc>
                <a:spcPct val="90000"/>
              </a:lnSpc>
              <a:spcAft>
                <a:spcPts val="600"/>
              </a:spcAft>
            </a:pPr>
            <a:r>
              <a:rPr lang="en-US" sz="2400" dirty="0"/>
              <a:t>“It’s pretty much just like we’ve always been taught as Journalists about the five W’s and an H. </a:t>
            </a:r>
          </a:p>
          <a:p>
            <a:pPr>
              <a:lnSpc>
                <a:spcPct val="90000"/>
              </a:lnSpc>
              <a:spcAft>
                <a:spcPts val="600"/>
              </a:spcAft>
            </a:pPr>
            <a:r>
              <a:rPr lang="en-US" sz="2400" dirty="0"/>
              <a:t>Just be sure to include the who, what, where, when, why, and how of your event. </a:t>
            </a:r>
          </a:p>
          <a:p>
            <a:pPr>
              <a:lnSpc>
                <a:spcPct val="90000"/>
              </a:lnSpc>
              <a:spcAft>
                <a:spcPts val="600"/>
              </a:spcAft>
            </a:pPr>
            <a:r>
              <a:rPr lang="en-US" sz="2400" dirty="0"/>
              <a:t>For us it’s also about the local angle because newspaper staffs are dwindling down to nothing these days.</a:t>
            </a:r>
          </a:p>
          <a:p>
            <a:pPr>
              <a:lnSpc>
                <a:spcPct val="90000"/>
              </a:lnSpc>
              <a:spcAft>
                <a:spcPts val="600"/>
              </a:spcAft>
            </a:pPr>
            <a:r>
              <a:rPr lang="en-US" sz="2400" dirty="0"/>
              <a:t>So we’re pretty much going to ignore it unless there’s a good local peg. Also, think about anything you can provide that would make it easier to cover or write up, because our resources are pretty thin.</a:t>
            </a:r>
          </a:p>
          <a:p>
            <a:pPr>
              <a:lnSpc>
                <a:spcPct val="90000"/>
              </a:lnSpc>
              <a:spcAft>
                <a:spcPts val="600"/>
              </a:spcAft>
            </a:pPr>
            <a:r>
              <a:rPr lang="en-US" sz="2400" dirty="0"/>
              <a:t>Things like quotes, contacts and photos are a must.”</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170142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A992EE-D8E4-13BC-2C2D-3CD4E77CFCD3}"/>
              </a:ext>
            </a:extLst>
          </p:cNvPr>
          <p:cNvSpPr>
            <a:spLocks noGrp="1"/>
          </p:cNvSpPr>
          <p:nvPr>
            <p:ph type="title"/>
          </p:nvPr>
        </p:nvSpPr>
        <p:spPr>
          <a:xfrm>
            <a:off x="298383" y="1153572"/>
            <a:ext cx="3588851" cy="4461163"/>
          </a:xfrm>
        </p:spPr>
        <p:txBody>
          <a:bodyPr>
            <a:normAutofit/>
          </a:bodyPr>
          <a:lstStyle/>
          <a:p>
            <a:r>
              <a:rPr lang="en-US" sz="5000" b="1" dirty="0">
                <a:solidFill>
                  <a:srgbClr val="FFFFFF"/>
                </a:solidFill>
              </a:rPr>
              <a:t>Legal Issues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CBAAD0-95AF-8B06-AC94-8FAE4818C36C}"/>
              </a:ext>
            </a:extLst>
          </p:cNvPr>
          <p:cNvSpPr>
            <a:spLocks noGrp="1"/>
          </p:cNvSpPr>
          <p:nvPr>
            <p:ph idx="1"/>
          </p:nvPr>
        </p:nvSpPr>
        <p:spPr>
          <a:xfrm>
            <a:off x="4447308" y="591344"/>
            <a:ext cx="6906491" cy="5585619"/>
          </a:xfrm>
        </p:spPr>
        <p:txBody>
          <a:bodyPr anchor="ctr">
            <a:normAutofit/>
          </a:bodyPr>
          <a:lstStyle/>
          <a:p>
            <a:pPr marL="0" indent="0">
              <a:buNone/>
            </a:pPr>
            <a:r>
              <a:rPr lang="en-US" dirty="0"/>
              <a:t>Gift Tax</a:t>
            </a:r>
          </a:p>
          <a:p>
            <a:r>
              <a:rPr lang="en-US" dirty="0"/>
              <a:t>IAW IRS Pub 525 &amp; 709 - $16,000.00 can be gifted to an individual per year up to 12.6 million per lifetime.</a:t>
            </a:r>
          </a:p>
          <a:p>
            <a:endParaRPr lang="en-US" dirty="0"/>
          </a:p>
          <a:p>
            <a:r>
              <a:rPr lang="en-US" dirty="0"/>
              <a:t>In the event you gift is in excess of the upper limit, the tax burden is on the donor not the giftee. </a:t>
            </a:r>
          </a:p>
          <a:p>
            <a:endParaRPr lang="en-US" dirty="0"/>
          </a:p>
          <a:p>
            <a:r>
              <a:rPr lang="en-US" dirty="0"/>
              <a:t>If you exceed the $16,000.00 limit, your organization must file a gift tax Form 709 with the IRS. The rates range from 18% - 40%</a:t>
            </a:r>
          </a:p>
        </p:txBody>
      </p:sp>
    </p:spTree>
    <p:extLst>
      <p:ext uri="{BB962C8B-B14F-4D97-AF65-F5344CB8AC3E}">
        <p14:creationId xmlns:p14="http://schemas.microsoft.com/office/powerpoint/2010/main" val="3752313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CF4A-4BF3-2F57-53EB-08C6DC90F29C}"/>
              </a:ext>
            </a:extLst>
          </p:cNvPr>
          <p:cNvSpPr>
            <a:spLocks noGrp="1"/>
          </p:cNvSpPr>
          <p:nvPr>
            <p:ph type="title"/>
          </p:nvPr>
        </p:nvSpPr>
        <p:spPr>
          <a:xfrm>
            <a:off x="5080934" y="629268"/>
            <a:ext cx="6470987" cy="589931"/>
          </a:xfrm>
        </p:spPr>
        <p:txBody>
          <a:bodyPr anchor="b">
            <a:normAutofit fontScale="90000"/>
          </a:bodyPr>
          <a:lstStyle/>
          <a:p>
            <a:r>
              <a:rPr lang="en-US" dirty="0"/>
              <a:t>         </a:t>
            </a:r>
            <a:r>
              <a:rPr lang="en-US" b="1" dirty="0"/>
              <a:t>Wording Matters</a:t>
            </a:r>
          </a:p>
        </p:txBody>
      </p:sp>
      <p:sp>
        <p:nvSpPr>
          <p:cNvPr id="3" name="Content Placeholder 2">
            <a:extLst>
              <a:ext uri="{FF2B5EF4-FFF2-40B4-BE49-F238E27FC236}">
                <a16:creationId xmlns:a16="http://schemas.microsoft.com/office/drawing/2014/main" id="{BA66922F-D39B-2CBD-16C1-1B5BF7B96B72}"/>
              </a:ext>
            </a:extLst>
          </p:cNvPr>
          <p:cNvSpPr>
            <a:spLocks noGrp="1"/>
          </p:cNvSpPr>
          <p:nvPr>
            <p:ph idx="1"/>
          </p:nvPr>
        </p:nvSpPr>
        <p:spPr>
          <a:xfrm>
            <a:off x="4635591" y="1491917"/>
            <a:ext cx="7097605" cy="5366084"/>
          </a:xfrm>
        </p:spPr>
        <p:txBody>
          <a:bodyPr>
            <a:normAutofit/>
          </a:bodyPr>
          <a:lstStyle/>
          <a:p>
            <a:pPr marL="0" indent="0" algn="ctr">
              <a:buNone/>
            </a:pPr>
            <a:r>
              <a:rPr lang="en-US" dirty="0">
                <a:highlight>
                  <a:srgbClr val="00FF00"/>
                </a:highlight>
              </a:rPr>
              <a:t>Events cost money!  How will they be paid?</a:t>
            </a:r>
          </a:p>
          <a:p>
            <a:pPr marL="0" indent="0">
              <a:buNone/>
            </a:pPr>
            <a:endParaRPr lang="en-US" sz="1700" dirty="0"/>
          </a:p>
          <a:p>
            <a:r>
              <a:rPr lang="en-US" sz="2400" dirty="0"/>
              <a:t>Most organizations solicit donations or sponsorships.</a:t>
            </a:r>
          </a:p>
          <a:p>
            <a:pPr marL="685800" marR="0" lvl="1" indent="-22860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If you state 100% of your donation will be going to the charity, 100% of the donation or sponsorship must go to the charity.</a:t>
            </a:r>
          </a:p>
          <a:p>
            <a:pPr marL="457200" marR="0" lvl="1" indent="0" defTabSz="914400" rtl="0" eaLnBrk="1" fontAlgn="auto" latinLnBrk="0" hangingPunct="1">
              <a:spcBef>
                <a:spcPts val="500"/>
              </a:spcBef>
              <a:spcAft>
                <a:spcPts val="0"/>
              </a:spcAft>
              <a:buClrTx/>
              <a:buSzTx/>
              <a:buNone/>
              <a:tabLst/>
              <a:defRPr/>
            </a:pPr>
            <a:endParaRPr lang="en-US" sz="1000" dirty="0"/>
          </a:p>
          <a:p>
            <a:r>
              <a:rPr lang="en-US" sz="2400" dirty="0"/>
              <a:t>Decide during the planning stage what fund(s) will be used to support the event. If on your flyer you state, all money raised will be donated then you are locked into donating the gross - not the net proceeds raised. </a:t>
            </a:r>
          </a:p>
          <a:p>
            <a:pPr marL="0" indent="0">
              <a:buNone/>
            </a:pPr>
            <a:endParaRPr lang="en-US" sz="1000" dirty="0"/>
          </a:p>
          <a:p>
            <a:r>
              <a:rPr lang="en-US" sz="2400" dirty="0"/>
              <a:t>The term “profits” implies only the net revenue will be donated. </a:t>
            </a:r>
          </a:p>
        </p:txBody>
      </p:sp>
      <p:pic>
        <p:nvPicPr>
          <p:cNvPr id="5" name="Picture 4" descr="Old wrinkled hands with some coins">
            <a:extLst>
              <a:ext uri="{FF2B5EF4-FFF2-40B4-BE49-F238E27FC236}">
                <a16:creationId xmlns:a16="http://schemas.microsoft.com/office/drawing/2014/main" id="{088229F5-58BF-E5C5-C91E-4F9889C8F726}"/>
              </a:ext>
            </a:extLst>
          </p:cNvPr>
          <p:cNvPicPr>
            <a:picLocks noChangeAspect="1"/>
          </p:cNvPicPr>
          <p:nvPr/>
        </p:nvPicPr>
        <p:blipFill rotWithShape="1">
          <a:blip r:embed="rId2"/>
          <a:srcRect l="16982" r="3789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970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05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D7DAF5-1984-1A58-E039-C6BBE75D6F67}"/>
              </a:ext>
            </a:extLst>
          </p:cNvPr>
          <p:cNvSpPr>
            <a:spLocks noGrp="1"/>
          </p:cNvSpPr>
          <p:nvPr>
            <p:ph type="title"/>
          </p:nvPr>
        </p:nvSpPr>
        <p:spPr>
          <a:xfrm>
            <a:off x="686834" y="1153572"/>
            <a:ext cx="3200400" cy="4461163"/>
          </a:xfrm>
        </p:spPr>
        <p:txBody>
          <a:bodyPr>
            <a:normAutofit/>
          </a:bodyPr>
          <a:lstStyle/>
          <a:p>
            <a:r>
              <a:rPr lang="en-US" sz="5000" b="1" dirty="0">
                <a:solidFill>
                  <a:srgbClr val="FFFFFF"/>
                </a:solidFill>
              </a:rPr>
              <a:t>Florida Gambling Statutes Title XLVI, Chapter 849</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648865-4F61-1C79-82EA-AA7AAC308796}"/>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US" sz="2400" dirty="0"/>
              <a:t>Section 849.0935 does not prohibit an organization from conducting “Drawings By Chance” if they comply with all provisions in chapter 496 (Solicitation of Funds)</a:t>
            </a:r>
          </a:p>
          <a:p>
            <a:r>
              <a:rPr lang="en-US" sz="2400" dirty="0"/>
              <a:t>All brochures, advertisements, notices must conspicuously disclose:</a:t>
            </a:r>
          </a:p>
          <a:p>
            <a:pPr lvl="1"/>
            <a:r>
              <a:rPr lang="en-US" dirty="0"/>
              <a:t>The rules of the drawing.</a:t>
            </a:r>
          </a:p>
          <a:p>
            <a:pPr lvl="1"/>
            <a:r>
              <a:rPr lang="en-US" dirty="0"/>
              <a:t>The full name of the organization and location.</a:t>
            </a:r>
          </a:p>
          <a:p>
            <a:pPr lvl="1"/>
            <a:r>
              <a:rPr lang="en-US" dirty="0"/>
              <a:t>The source of funds used to award or purchase prizes.</a:t>
            </a:r>
          </a:p>
          <a:p>
            <a:pPr lvl="1"/>
            <a:r>
              <a:rPr lang="en-US" dirty="0"/>
              <a:t>That no purchase or contribution is necessary to obtain a ticket.</a:t>
            </a:r>
          </a:p>
          <a:p>
            <a:pPr lvl="1"/>
            <a:r>
              <a:rPr lang="en-US" dirty="0"/>
              <a:t>The date, hour, &amp; place of the drawing &amp; prizes awarded.</a:t>
            </a:r>
          </a:p>
          <a:p>
            <a:pPr lvl="2"/>
            <a:r>
              <a:rPr lang="en-US" sz="2400" dirty="0"/>
              <a:t>Exception would be any drawing not offered to the public more than 3 days prior to the drawing.</a:t>
            </a:r>
          </a:p>
        </p:txBody>
      </p:sp>
    </p:spTree>
    <p:extLst>
      <p:ext uri="{BB962C8B-B14F-4D97-AF65-F5344CB8AC3E}">
        <p14:creationId xmlns:p14="http://schemas.microsoft.com/office/powerpoint/2010/main" val="2393003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1" name="TextBox 1">
            <a:extLst>
              <a:ext uri="{FF2B5EF4-FFF2-40B4-BE49-F238E27FC236}">
                <a16:creationId xmlns:a16="http://schemas.microsoft.com/office/drawing/2014/main" id="{ABB14F8A-DB1F-4C52-1E5B-299708876E64}"/>
              </a:ext>
            </a:extLst>
          </p:cNvPr>
          <p:cNvGraphicFramePr/>
          <p:nvPr>
            <p:extLst>
              <p:ext uri="{D42A27DB-BD31-4B8C-83A1-F6EECF244321}">
                <p14:modId xmlns:p14="http://schemas.microsoft.com/office/powerpoint/2010/main" val="340332587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6BC8AB7-5612-7B61-2146-8A63139AEA72}"/>
              </a:ext>
            </a:extLst>
          </p:cNvPr>
          <p:cNvSpPr txBox="1"/>
          <p:nvPr/>
        </p:nvSpPr>
        <p:spPr>
          <a:xfrm>
            <a:off x="974785" y="5377137"/>
            <a:ext cx="10605660" cy="584775"/>
          </a:xfrm>
          <a:prstGeom prst="rect">
            <a:avLst/>
          </a:prstGeom>
          <a:noFill/>
        </p:spPr>
        <p:txBody>
          <a:bodyPr wrap="none" rtlCol="0">
            <a:spAutoFit/>
          </a:bodyPr>
          <a:lstStyle/>
          <a:p>
            <a:r>
              <a:rPr lang="en-US" sz="3200" dirty="0"/>
              <a:t>Next year it would be nice to know quantiles, costs &amp; contacts.</a:t>
            </a:r>
          </a:p>
        </p:txBody>
      </p:sp>
      <p:sp>
        <p:nvSpPr>
          <p:cNvPr id="10" name="TextBox 9">
            <a:extLst>
              <a:ext uri="{FF2B5EF4-FFF2-40B4-BE49-F238E27FC236}">
                <a16:creationId xmlns:a16="http://schemas.microsoft.com/office/drawing/2014/main" id="{2B4AEE0F-0B06-3B1F-8E51-3B999B73B41A}"/>
              </a:ext>
            </a:extLst>
          </p:cNvPr>
          <p:cNvSpPr txBox="1"/>
          <p:nvPr/>
        </p:nvSpPr>
        <p:spPr>
          <a:xfrm>
            <a:off x="838200" y="413363"/>
            <a:ext cx="10535833" cy="1077218"/>
          </a:xfrm>
          <a:prstGeom prst="rect">
            <a:avLst/>
          </a:prstGeom>
          <a:solidFill>
            <a:schemeClr val="bg1"/>
          </a:solidFill>
        </p:spPr>
        <p:txBody>
          <a:bodyPr wrap="none" rtlCol="0">
            <a:spAutoFit/>
          </a:bodyPr>
          <a:lstStyle/>
          <a:p>
            <a:pPr algn="ctr"/>
            <a:r>
              <a:rPr lang="en-US" sz="3200" dirty="0"/>
              <a:t>Create an event binder with copies of everything pertaining to</a:t>
            </a:r>
          </a:p>
          <a:p>
            <a:pPr algn="ctr"/>
            <a:r>
              <a:rPr lang="en-US" sz="3200" dirty="0"/>
              <a:t>your event.</a:t>
            </a:r>
          </a:p>
        </p:txBody>
      </p:sp>
    </p:spTree>
    <p:extLst>
      <p:ext uri="{BB962C8B-B14F-4D97-AF65-F5344CB8AC3E}">
        <p14:creationId xmlns:p14="http://schemas.microsoft.com/office/powerpoint/2010/main" val="252292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C2A8EC-50E4-5300-CFF3-015AFD937BFC}"/>
              </a:ext>
            </a:extLst>
          </p:cNvPr>
          <p:cNvSpPr>
            <a:spLocks noGrp="1"/>
          </p:cNvSpPr>
          <p:nvPr>
            <p:ph type="title"/>
          </p:nvPr>
        </p:nvSpPr>
        <p:spPr>
          <a:xfrm>
            <a:off x="270294" y="1153572"/>
            <a:ext cx="3616940" cy="4461163"/>
          </a:xfrm>
        </p:spPr>
        <p:txBody>
          <a:bodyPr>
            <a:normAutofit/>
          </a:bodyPr>
          <a:lstStyle/>
          <a:p>
            <a:r>
              <a:rPr lang="en-US" sz="7200" b="1" dirty="0">
                <a:solidFill>
                  <a:srgbClr val="FFFFFF"/>
                </a:solidFill>
              </a:rPr>
              <a:t>Fun Run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836D14-91AE-BFC1-8AB3-90913BC24DE2}"/>
              </a:ext>
            </a:extLst>
          </p:cNvPr>
          <p:cNvSpPr>
            <a:spLocks noGrp="1"/>
          </p:cNvSpPr>
          <p:nvPr>
            <p:ph idx="1"/>
          </p:nvPr>
        </p:nvSpPr>
        <p:spPr>
          <a:xfrm>
            <a:off x="4447308" y="94891"/>
            <a:ext cx="7474398" cy="6581953"/>
          </a:xfrm>
        </p:spPr>
        <p:txBody>
          <a:bodyPr anchor="ctr">
            <a:normAutofit/>
          </a:bodyPr>
          <a:lstStyle/>
          <a:p>
            <a:r>
              <a:rPr lang="en-US" sz="3600" dirty="0"/>
              <a:t>Will it be a day ride, or will it include a layover for one or more nights?</a:t>
            </a:r>
          </a:p>
          <a:p>
            <a:pPr marL="0" indent="0">
              <a:buNone/>
            </a:pPr>
            <a:endParaRPr lang="en-US" sz="1400" dirty="0"/>
          </a:p>
          <a:p>
            <a:r>
              <a:rPr lang="en-US" sz="3600" dirty="0"/>
              <a:t>Will only your Chapter members be attending?</a:t>
            </a:r>
          </a:p>
          <a:p>
            <a:pPr marL="0" indent="0">
              <a:buNone/>
            </a:pPr>
            <a:endParaRPr lang="en-US" sz="1400" dirty="0"/>
          </a:p>
          <a:p>
            <a:r>
              <a:rPr lang="en-US" sz="3600" dirty="0"/>
              <a:t>Will other Chapter members be attending?</a:t>
            </a:r>
          </a:p>
          <a:p>
            <a:pPr marL="0" indent="0">
              <a:buNone/>
            </a:pPr>
            <a:endParaRPr lang="en-US" sz="1400" dirty="0"/>
          </a:p>
          <a:p>
            <a:r>
              <a:rPr lang="en-US" sz="3600" dirty="0"/>
              <a:t>Will non-ALR members be attending? </a:t>
            </a:r>
          </a:p>
          <a:p>
            <a:pPr lvl="1"/>
            <a:r>
              <a:rPr lang="en-US" sz="2800" dirty="0"/>
              <a:t>Obtain Waiver from the ALR website.</a:t>
            </a:r>
          </a:p>
          <a:p>
            <a:endParaRPr lang="en-US" dirty="0"/>
          </a:p>
        </p:txBody>
      </p:sp>
    </p:spTree>
    <p:extLst>
      <p:ext uri="{BB962C8B-B14F-4D97-AF65-F5344CB8AC3E}">
        <p14:creationId xmlns:p14="http://schemas.microsoft.com/office/powerpoint/2010/main" val="4184397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A5643B-ECCD-EB84-6E60-0B989255EB64}"/>
              </a:ext>
            </a:extLst>
          </p:cNvPr>
          <p:cNvSpPr>
            <a:spLocks noGrp="1"/>
          </p:cNvSpPr>
          <p:nvPr>
            <p:ph type="title"/>
          </p:nvPr>
        </p:nvSpPr>
        <p:spPr>
          <a:xfrm>
            <a:off x="279133" y="1153572"/>
            <a:ext cx="3608101" cy="4461163"/>
          </a:xfrm>
        </p:spPr>
        <p:txBody>
          <a:bodyPr>
            <a:normAutofit/>
          </a:bodyPr>
          <a:lstStyle/>
          <a:p>
            <a:pPr algn="ctr"/>
            <a:r>
              <a:rPr lang="en-US" sz="7200" b="1" dirty="0">
                <a:solidFill>
                  <a:srgbClr val="FFFFFF"/>
                </a:solidFill>
              </a:rPr>
              <a:t>In Summary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E8DF9D-0B29-02FF-AAB8-533F349ABAAD}"/>
              </a:ext>
            </a:extLst>
          </p:cNvPr>
          <p:cNvSpPr>
            <a:spLocks noGrp="1"/>
          </p:cNvSpPr>
          <p:nvPr>
            <p:ph idx="1"/>
          </p:nvPr>
        </p:nvSpPr>
        <p:spPr>
          <a:xfrm>
            <a:off x="4447308" y="591344"/>
            <a:ext cx="6906491" cy="5585619"/>
          </a:xfrm>
        </p:spPr>
        <p:txBody>
          <a:bodyPr anchor="ctr">
            <a:normAutofit lnSpcReduction="10000"/>
          </a:bodyPr>
          <a:lstStyle/>
          <a:p>
            <a:r>
              <a:rPr lang="en-US" dirty="0"/>
              <a:t>Decide the type of event</a:t>
            </a:r>
          </a:p>
          <a:p>
            <a:r>
              <a:rPr lang="en-US" dirty="0"/>
              <a:t>When and where</a:t>
            </a:r>
          </a:p>
          <a:p>
            <a:r>
              <a:rPr lang="en-US" dirty="0"/>
              <a:t>Will an Event Committee be needed?</a:t>
            </a:r>
          </a:p>
          <a:p>
            <a:r>
              <a:rPr lang="en-US" dirty="0"/>
              <a:t>Will permits or insurance riders be required?</a:t>
            </a:r>
          </a:p>
          <a:p>
            <a:r>
              <a:rPr lang="en-US" dirty="0"/>
              <a:t>What will the event cost and how will it be funded?</a:t>
            </a:r>
          </a:p>
          <a:p>
            <a:r>
              <a:rPr lang="en-US" dirty="0"/>
              <a:t>Promote the Event</a:t>
            </a:r>
          </a:p>
          <a:p>
            <a:r>
              <a:rPr lang="en-US" dirty="0"/>
              <a:t>Record and publish the Event on Social Media.</a:t>
            </a:r>
          </a:p>
          <a:p>
            <a:r>
              <a:rPr lang="en-US" dirty="0"/>
              <a:t>Perform a debrief as soon as possible while everything is fresh in everyone’s mind.</a:t>
            </a:r>
          </a:p>
          <a:p>
            <a:r>
              <a:rPr lang="en-US" dirty="0"/>
              <a:t>Start planning for your next years Event!</a:t>
            </a:r>
          </a:p>
        </p:txBody>
      </p:sp>
    </p:spTree>
    <p:extLst>
      <p:ext uri="{BB962C8B-B14F-4D97-AF65-F5344CB8AC3E}">
        <p14:creationId xmlns:p14="http://schemas.microsoft.com/office/powerpoint/2010/main" val="323212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9F6E471B-2DE0-9D05-8FE7-FBE4689EF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46" y="-406907"/>
            <a:ext cx="12192000" cy="6599801"/>
          </a:xfrm>
          <a:prstGeom prst="rect">
            <a:avLst/>
          </a:prstGeom>
        </p:spPr>
      </p:pic>
      <p:sp>
        <p:nvSpPr>
          <p:cNvPr id="2" name="TextBox 1">
            <a:extLst>
              <a:ext uri="{FF2B5EF4-FFF2-40B4-BE49-F238E27FC236}">
                <a16:creationId xmlns:a16="http://schemas.microsoft.com/office/drawing/2014/main" id="{F7FBD3ED-C667-130E-E6FF-CD0FFB797938}"/>
              </a:ext>
            </a:extLst>
          </p:cNvPr>
          <p:cNvSpPr txBox="1"/>
          <p:nvPr/>
        </p:nvSpPr>
        <p:spPr>
          <a:xfrm>
            <a:off x="9540816" y="1345721"/>
            <a:ext cx="2363638" cy="3539430"/>
          </a:xfrm>
          <a:prstGeom prst="rect">
            <a:avLst/>
          </a:prstGeom>
          <a:noFill/>
        </p:spPr>
        <p:txBody>
          <a:bodyPr wrap="square" rtlCol="0">
            <a:spAutoFit/>
          </a:bodyPr>
          <a:lstStyle/>
          <a:p>
            <a:pPr algn="ctr"/>
            <a:r>
              <a:rPr lang="en-US" sz="3200" dirty="0">
                <a:solidFill>
                  <a:srgbClr val="FF0000"/>
                </a:solidFill>
              </a:rPr>
              <a:t>Attend</a:t>
            </a:r>
          </a:p>
          <a:p>
            <a:pPr algn="ctr"/>
            <a:r>
              <a:rPr lang="en-US" sz="3200" dirty="0">
                <a:solidFill>
                  <a:srgbClr val="FF0000"/>
                </a:solidFill>
              </a:rPr>
              <a:t>the ALR</a:t>
            </a:r>
          </a:p>
          <a:p>
            <a:pPr algn="ctr"/>
            <a:r>
              <a:rPr lang="en-US" sz="3200" dirty="0">
                <a:solidFill>
                  <a:srgbClr val="FF0000"/>
                </a:solidFill>
              </a:rPr>
              <a:t>Website </a:t>
            </a:r>
          </a:p>
          <a:p>
            <a:pPr algn="ctr"/>
            <a:r>
              <a:rPr lang="en-US" sz="3200" dirty="0">
                <a:solidFill>
                  <a:srgbClr val="FF0000"/>
                </a:solidFill>
              </a:rPr>
              <a:t>Class to</a:t>
            </a:r>
          </a:p>
          <a:p>
            <a:pPr algn="ctr"/>
            <a:r>
              <a:rPr lang="en-US" sz="3200" dirty="0">
                <a:solidFill>
                  <a:srgbClr val="FF0000"/>
                </a:solidFill>
              </a:rPr>
              <a:t>learn what</a:t>
            </a:r>
          </a:p>
          <a:p>
            <a:pPr algn="ctr"/>
            <a:r>
              <a:rPr lang="en-US" sz="3200" dirty="0">
                <a:solidFill>
                  <a:srgbClr val="FF0000"/>
                </a:solidFill>
              </a:rPr>
              <a:t>the site offers.</a:t>
            </a:r>
          </a:p>
        </p:txBody>
      </p:sp>
      <p:sp>
        <p:nvSpPr>
          <p:cNvPr id="4" name="Arrow: Right 3">
            <a:extLst>
              <a:ext uri="{FF2B5EF4-FFF2-40B4-BE49-F238E27FC236}">
                <a16:creationId xmlns:a16="http://schemas.microsoft.com/office/drawing/2014/main" id="{D4BFAEFD-7F77-0767-4C72-2823306C540B}"/>
              </a:ext>
            </a:extLst>
          </p:cNvPr>
          <p:cNvSpPr/>
          <p:nvPr/>
        </p:nvSpPr>
        <p:spPr>
          <a:xfrm rot="11848454">
            <a:off x="5606796" y="3581930"/>
            <a:ext cx="978408" cy="1722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B02B5AA7-F1A0-6E1C-50A4-362FEC7A7051}"/>
              </a:ext>
            </a:extLst>
          </p:cNvPr>
          <p:cNvSpPr/>
          <p:nvPr/>
        </p:nvSpPr>
        <p:spPr>
          <a:xfrm rot="11928431">
            <a:off x="8638456" y="3582123"/>
            <a:ext cx="978408" cy="1718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E4BA4001-0A3E-E93D-D2E3-FF34DD054F40}"/>
              </a:ext>
            </a:extLst>
          </p:cNvPr>
          <p:cNvSpPr/>
          <p:nvPr/>
        </p:nvSpPr>
        <p:spPr>
          <a:xfrm rot="9726936">
            <a:off x="8640385" y="3039562"/>
            <a:ext cx="978408" cy="151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EE5050F-7FE4-C714-DE72-99432A837058}"/>
              </a:ext>
            </a:extLst>
          </p:cNvPr>
          <p:cNvSpPr txBox="1"/>
          <p:nvPr/>
        </p:nvSpPr>
        <p:spPr>
          <a:xfrm>
            <a:off x="457200" y="1199071"/>
            <a:ext cx="2363638" cy="2677656"/>
          </a:xfrm>
          <a:prstGeom prst="rect">
            <a:avLst/>
          </a:prstGeom>
          <a:noFill/>
        </p:spPr>
        <p:txBody>
          <a:bodyPr wrap="square" rtlCol="0">
            <a:spAutoFit/>
          </a:bodyPr>
          <a:lstStyle/>
          <a:p>
            <a:r>
              <a:rPr lang="en-US" sz="2800" dirty="0">
                <a:highlight>
                  <a:srgbClr val="00FFFF"/>
                </a:highlight>
              </a:rPr>
              <a:t>Check the ALR website Resource Page for your administrative needs.</a:t>
            </a:r>
          </a:p>
        </p:txBody>
      </p:sp>
      <p:sp>
        <p:nvSpPr>
          <p:cNvPr id="8" name="Arrow: Down 7">
            <a:extLst>
              <a:ext uri="{FF2B5EF4-FFF2-40B4-BE49-F238E27FC236}">
                <a16:creationId xmlns:a16="http://schemas.microsoft.com/office/drawing/2014/main" id="{BF81CA70-A610-7F2F-676D-BB53954C6F4A}"/>
              </a:ext>
            </a:extLst>
          </p:cNvPr>
          <p:cNvSpPr/>
          <p:nvPr/>
        </p:nvSpPr>
        <p:spPr>
          <a:xfrm rot="3889353">
            <a:off x="6232379" y="2626231"/>
            <a:ext cx="164126" cy="978408"/>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185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descr="Open highway road">
            <a:extLst>
              <a:ext uri="{FF2B5EF4-FFF2-40B4-BE49-F238E27FC236}">
                <a16:creationId xmlns:a16="http://schemas.microsoft.com/office/drawing/2014/main" id="{E9B0B056-CC33-C2C7-B812-DBC8EA43A331}"/>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r="5882" b="-1"/>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38A22C-AB81-67EA-5CFB-8F0BCEC9F76D}"/>
              </a:ext>
            </a:extLst>
          </p:cNvPr>
          <p:cNvSpPr txBox="1"/>
          <p:nvPr/>
        </p:nvSpPr>
        <p:spPr>
          <a:xfrm>
            <a:off x="103517" y="86264"/>
            <a:ext cx="11568023" cy="6702725"/>
          </a:xfrm>
          <a:prstGeom prst="rect">
            <a:avLst/>
          </a:prstGeom>
        </p:spPr>
        <p:txBody>
          <a:bodyPr vert="horz" lIns="91440" tIns="45720" rIns="91440" bIns="45720" rtlCol="0">
            <a:noAutofit/>
          </a:bodyPr>
          <a:lstStyle/>
          <a:p>
            <a:pPr marR="0" lvl="0" algn="ctr">
              <a:lnSpc>
                <a:spcPct val="90000"/>
              </a:lnSpc>
              <a:spcBef>
                <a:spcPts val="0"/>
              </a:spcBef>
              <a:spcAft>
                <a:spcPts val="600"/>
              </a:spcAft>
            </a:pPr>
            <a:r>
              <a:rPr lang="en-US" sz="3600" dirty="0">
                <a:effectLst/>
              </a:rPr>
              <a:t>You must decide which is more important, the </a:t>
            </a:r>
            <a:r>
              <a:rPr lang="en-US" sz="3600" u="sng" dirty="0">
                <a:effectLst/>
              </a:rPr>
              <a:t>destination</a:t>
            </a:r>
            <a:r>
              <a:rPr lang="en-US" sz="3600" dirty="0">
                <a:effectLst/>
              </a:rPr>
              <a:t> or the </a:t>
            </a:r>
            <a:r>
              <a:rPr lang="en-US" sz="3600" u="sng" dirty="0">
                <a:effectLst/>
              </a:rPr>
              <a:t>ride to the destination</a:t>
            </a:r>
            <a:r>
              <a:rPr lang="en-US" sz="3600" dirty="0">
                <a:effectLst/>
              </a:rPr>
              <a:t>. Then plan accordingly. </a:t>
            </a:r>
          </a:p>
          <a:p>
            <a:pPr marR="0" lvl="0">
              <a:lnSpc>
                <a:spcPct val="90000"/>
              </a:lnSpc>
              <a:spcBef>
                <a:spcPts val="0"/>
              </a:spcBef>
              <a:spcAft>
                <a:spcPts val="600"/>
              </a:spcAft>
            </a:pPr>
            <a:endParaRPr lang="en-US" sz="900" dirty="0">
              <a:effectLst/>
            </a:endParaRPr>
          </a:p>
          <a:p>
            <a:pPr lvl="1" indent="-228600">
              <a:lnSpc>
                <a:spcPct val="90000"/>
              </a:lnSpc>
              <a:spcAft>
                <a:spcPts val="600"/>
              </a:spcAft>
              <a:buFont typeface="Arial" panose="020B0604020202020204" pitchFamily="34" charset="0"/>
              <a:buChar char="•"/>
            </a:pPr>
            <a:r>
              <a:rPr lang="en-US" sz="3200" dirty="0"/>
              <a:t>Choose between the quickest route or the more scenic route</a:t>
            </a:r>
          </a:p>
          <a:p>
            <a:pPr>
              <a:lnSpc>
                <a:spcPct val="90000"/>
              </a:lnSpc>
              <a:spcAft>
                <a:spcPts val="600"/>
              </a:spcAft>
            </a:pPr>
            <a:endParaRPr lang="en-US" sz="1000" dirty="0">
              <a:effectLst/>
            </a:endParaRPr>
          </a:p>
          <a:p>
            <a:pPr lvl="1" indent="-228600">
              <a:lnSpc>
                <a:spcPct val="90000"/>
              </a:lnSpc>
              <a:spcAft>
                <a:spcPts val="600"/>
              </a:spcAft>
              <a:buFont typeface="Arial" panose="020B0604020202020204" pitchFamily="34" charset="0"/>
              <a:buChar char="•"/>
            </a:pPr>
            <a:r>
              <a:rPr lang="en-US" sz="3200" dirty="0"/>
              <a:t>Food stops, gas stops, etc. should be based upon your members needs. </a:t>
            </a:r>
          </a:p>
          <a:p>
            <a:pPr lvl="2" indent="-228600">
              <a:lnSpc>
                <a:spcPct val="90000"/>
              </a:lnSpc>
              <a:spcAft>
                <a:spcPts val="600"/>
              </a:spcAft>
              <a:buFont typeface="Arial" panose="020B0604020202020204" pitchFamily="34" charset="0"/>
              <a:buChar char="•"/>
            </a:pPr>
            <a:r>
              <a:rPr lang="en-US" sz="2800" dirty="0"/>
              <a:t>Tank size, bladder size, caloric needs, dietary restrictions, etc.</a:t>
            </a:r>
          </a:p>
          <a:p>
            <a:pPr marL="228600" lvl="1">
              <a:lnSpc>
                <a:spcPct val="90000"/>
              </a:lnSpc>
              <a:spcAft>
                <a:spcPts val="600"/>
              </a:spcAft>
            </a:pPr>
            <a:endParaRPr lang="en-US" sz="1000" dirty="0"/>
          </a:p>
          <a:p>
            <a:pPr lvl="1" indent="-228600">
              <a:lnSpc>
                <a:spcPct val="90000"/>
              </a:lnSpc>
              <a:spcAft>
                <a:spcPts val="600"/>
              </a:spcAft>
              <a:buFont typeface="Arial" panose="020B0604020202020204" pitchFamily="34" charset="0"/>
              <a:buChar char="•"/>
            </a:pPr>
            <a:r>
              <a:rPr lang="en-US" sz="3200" dirty="0">
                <a:effectLst/>
              </a:rPr>
              <a:t>Will there be tolls or other charges on your route? Will cash be needed?</a:t>
            </a:r>
          </a:p>
          <a:p>
            <a:pPr marL="228600" lvl="1">
              <a:lnSpc>
                <a:spcPct val="90000"/>
              </a:lnSpc>
              <a:spcAft>
                <a:spcPts val="600"/>
              </a:spcAft>
            </a:pPr>
            <a:endParaRPr lang="en-US" sz="1000" dirty="0">
              <a:effectLst/>
            </a:endParaRPr>
          </a:p>
          <a:p>
            <a:pPr lvl="1" indent="-228600">
              <a:lnSpc>
                <a:spcPct val="90000"/>
              </a:lnSpc>
              <a:spcAft>
                <a:spcPts val="600"/>
              </a:spcAft>
              <a:buFont typeface="Arial" panose="020B0604020202020204" pitchFamily="34" charset="0"/>
              <a:buChar char="•"/>
            </a:pPr>
            <a:r>
              <a:rPr lang="en-US" sz="3200" dirty="0"/>
              <a:t>Will there be non-Legion family members on the ride that would need to be signed into a Post?</a:t>
            </a:r>
          </a:p>
        </p:txBody>
      </p:sp>
    </p:spTree>
    <p:extLst>
      <p:ext uri="{BB962C8B-B14F-4D97-AF65-F5344CB8AC3E}">
        <p14:creationId xmlns:p14="http://schemas.microsoft.com/office/powerpoint/2010/main" val="157239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6947E8-16FB-CAFA-3900-3899199A03E8}"/>
              </a:ext>
            </a:extLst>
          </p:cNvPr>
          <p:cNvSpPr>
            <a:spLocks noGrp="1"/>
          </p:cNvSpPr>
          <p:nvPr>
            <p:ph type="title"/>
          </p:nvPr>
        </p:nvSpPr>
        <p:spPr>
          <a:xfrm>
            <a:off x="279133" y="1153572"/>
            <a:ext cx="3608101" cy="4461163"/>
          </a:xfrm>
        </p:spPr>
        <p:txBody>
          <a:bodyPr>
            <a:normAutofit/>
          </a:bodyPr>
          <a:lstStyle/>
          <a:p>
            <a:r>
              <a:rPr lang="en-US" sz="7200" b="1" dirty="0">
                <a:solidFill>
                  <a:srgbClr val="FFFFFF"/>
                </a:solidFill>
              </a:rPr>
              <a:t>Charity Ride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716644-0348-506E-2A4D-10DC972D1C39}"/>
              </a:ext>
            </a:extLst>
          </p:cNvPr>
          <p:cNvSpPr>
            <a:spLocks noGrp="1"/>
          </p:cNvSpPr>
          <p:nvPr>
            <p:ph idx="1"/>
          </p:nvPr>
        </p:nvSpPr>
        <p:spPr>
          <a:xfrm>
            <a:off x="4447308" y="591344"/>
            <a:ext cx="6906491" cy="5585619"/>
          </a:xfrm>
        </p:spPr>
        <p:txBody>
          <a:bodyPr anchor="ctr">
            <a:normAutofit/>
          </a:bodyPr>
          <a:lstStyle/>
          <a:p>
            <a:r>
              <a:rPr lang="en-US" sz="5400" dirty="0"/>
              <a:t>Small Poker/Dice Ride</a:t>
            </a:r>
          </a:p>
          <a:p>
            <a:endParaRPr lang="en-US" sz="5400" dirty="0"/>
          </a:p>
          <a:p>
            <a:r>
              <a:rPr lang="en-US" sz="5400" dirty="0"/>
              <a:t>Large Poker Dice Ride</a:t>
            </a:r>
          </a:p>
          <a:p>
            <a:endParaRPr lang="en-US" sz="5400" dirty="0"/>
          </a:p>
          <a:p>
            <a:r>
              <a:rPr lang="en-US" sz="5400" dirty="0"/>
              <a:t>Paid Fun Run</a:t>
            </a:r>
          </a:p>
        </p:txBody>
      </p:sp>
    </p:spTree>
    <p:extLst>
      <p:ext uri="{BB962C8B-B14F-4D97-AF65-F5344CB8AC3E}">
        <p14:creationId xmlns:p14="http://schemas.microsoft.com/office/powerpoint/2010/main" val="330212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extBox 1">
            <a:extLst>
              <a:ext uri="{FF2B5EF4-FFF2-40B4-BE49-F238E27FC236}">
                <a16:creationId xmlns:a16="http://schemas.microsoft.com/office/drawing/2014/main" id="{6307D152-4841-5111-A5D6-344056C59D98}"/>
              </a:ext>
            </a:extLst>
          </p:cNvPr>
          <p:cNvGraphicFramePr/>
          <p:nvPr>
            <p:extLst>
              <p:ext uri="{D42A27DB-BD31-4B8C-83A1-F6EECF244321}">
                <p14:modId xmlns:p14="http://schemas.microsoft.com/office/powerpoint/2010/main" val="3003835006"/>
              </p:ext>
            </p:extLst>
          </p:nvPr>
        </p:nvGraphicFramePr>
        <p:xfrm>
          <a:off x="838200" y="189781"/>
          <a:ext cx="11169770" cy="654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37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3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3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3" name="Title 2">
            <a:extLst>
              <a:ext uri="{FF2B5EF4-FFF2-40B4-BE49-F238E27FC236}">
                <a16:creationId xmlns:a16="http://schemas.microsoft.com/office/drawing/2014/main" id="{94CEB7A0-A32E-156D-1F77-B33ED219502E}"/>
              </a:ext>
            </a:extLst>
          </p:cNvPr>
          <p:cNvSpPr>
            <a:spLocks noGrp="1"/>
          </p:cNvSpPr>
          <p:nvPr>
            <p:ph type="title"/>
          </p:nvPr>
        </p:nvSpPr>
        <p:spPr>
          <a:xfrm>
            <a:off x="63260" y="172528"/>
            <a:ext cx="3292313" cy="6478438"/>
          </a:xfrm>
        </p:spPr>
        <p:txBody>
          <a:bodyPr vert="horz" lIns="91440" tIns="45720" rIns="91440" bIns="45720" rtlCol="0">
            <a:normAutofit/>
          </a:bodyPr>
          <a:lstStyle/>
          <a:p>
            <a:br>
              <a:rPr lang="en-US" sz="3400" dirty="0">
                <a:solidFill>
                  <a:srgbClr val="FFFFFF"/>
                </a:solidFill>
              </a:rPr>
            </a:br>
            <a:r>
              <a:rPr lang="en-US" sz="3600" dirty="0">
                <a:solidFill>
                  <a:srgbClr val="FFFFFF"/>
                </a:solidFill>
              </a:rPr>
              <a:t>Remember as an Event Coordinator or Chairman you do not need to do or know how to do everything.</a:t>
            </a:r>
            <a:br>
              <a:rPr lang="en-US" sz="3400" dirty="0">
                <a:solidFill>
                  <a:srgbClr val="FFFFFF"/>
                </a:solidFill>
              </a:rPr>
            </a:br>
            <a:endParaRPr lang="en-US" sz="3400" kern="1200" dirty="0">
              <a:solidFill>
                <a:srgbClr val="FFFFFF"/>
              </a:solidFill>
              <a:latin typeface="+mj-lt"/>
              <a:ea typeface="+mj-ea"/>
              <a:cs typeface="+mj-cs"/>
            </a:endParaRPr>
          </a:p>
        </p:txBody>
      </p:sp>
      <p:graphicFrame>
        <p:nvGraphicFramePr>
          <p:cNvPr id="26" name="Content Placeholder 3">
            <a:extLst>
              <a:ext uri="{FF2B5EF4-FFF2-40B4-BE49-F238E27FC236}">
                <a16:creationId xmlns:a16="http://schemas.microsoft.com/office/drawing/2014/main" id="{2CD597EE-4B20-53E5-2F8B-7F2233DE6615}"/>
              </a:ext>
            </a:extLst>
          </p:cNvPr>
          <p:cNvGraphicFramePr>
            <a:graphicFrameLocks noGrp="1"/>
          </p:cNvGraphicFramePr>
          <p:nvPr>
            <p:ph idx="1"/>
            <p:extLst>
              <p:ext uri="{D42A27DB-BD31-4B8C-83A1-F6EECF244321}">
                <p14:modId xmlns:p14="http://schemas.microsoft.com/office/powerpoint/2010/main" val="753126059"/>
              </p:ext>
            </p:extLst>
          </p:nvPr>
        </p:nvGraphicFramePr>
        <p:xfrm>
          <a:off x="5010150" y="172528"/>
          <a:ext cx="7118590" cy="6685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794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2375</Words>
  <Application>Microsoft Office PowerPoint</Application>
  <PresentationFormat>Widescreen</PresentationFormat>
  <Paragraphs>270</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Lucida Calligraphy</vt:lpstr>
      <vt:lpstr>Monotype Corsiva</vt:lpstr>
      <vt:lpstr>Office Theme</vt:lpstr>
      <vt:lpstr>Event          Planning </vt:lpstr>
      <vt:lpstr>What can you expect to get out of this class?</vt:lpstr>
      <vt:lpstr>Type of Events</vt:lpstr>
      <vt:lpstr>Fun Run</vt:lpstr>
      <vt:lpstr>PowerPoint Presentation</vt:lpstr>
      <vt:lpstr>PowerPoint Presentation</vt:lpstr>
      <vt:lpstr>Charity Ride</vt:lpstr>
      <vt:lpstr>PowerPoint Presentation</vt:lpstr>
      <vt:lpstr> Remember as an Event Coordinator or Chairman you do not need to do or know how to do everything. </vt:lpstr>
      <vt:lpstr>PowerPoint Presentation</vt:lpstr>
      <vt:lpstr>    Date and Time of Event</vt:lpstr>
      <vt:lpstr>PowerPoint Presentation</vt:lpstr>
      <vt:lpstr>ALR Escort Rides</vt:lpstr>
      <vt:lpstr>Law Enforcement Officer (LEO) Escorted Rides</vt:lpstr>
      <vt:lpstr>In House Dinner,  Fundraiser or Party</vt:lpstr>
      <vt:lpstr>PowerPoint Presentation</vt:lpstr>
      <vt:lpstr>Communication is vital and appreciated!</vt:lpstr>
      <vt:lpstr>Advertisement</vt:lpstr>
      <vt:lpstr>Event Flyers</vt:lpstr>
      <vt:lpstr>There are a lot of good and free flyer maker software applications on the web. Find one you are comfortable with and use it.</vt:lpstr>
      <vt:lpstr>A Good Free &amp; Easy to use Flyer Website is: postermywall.com</vt:lpstr>
      <vt:lpstr> The American Legion Name and Emblem Use and Protection Guide </vt:lpstr>
      <vt:lpstr>Event Flyers</vt:lpstr>
      <vt:lpstr>PowerPoint Presentation</vt:lpstr>
      <vt:lpstr>Considerations</vt:lpstr>
      <vt:lpstr>PowerPoint Presentation</vt:lpstr>
      <vt:lpstr>Will you need a temporary permit to sell alcohol during your event? Know the laws of your City/County </vt:lpstr>
      <vt:lpstr>PowerPoint Presentation</vt:lpstr>
      <vt:lpstr>Fees</vt:lpstr>
      <vt:lpstr>Insurance Requirements</vt:lpstr>
      <vt:lpstr>PowerPoint Presentation</vt:lpstr>
      <vt:lpstr>Typical Event Insurance Limit Requirements</vt:lpstr>
      <vt:lpstr>Media and Advertising </vt:lpstr>
      <vt:lpstr>TAKE PICTURES &amp; VIDEOS</vt:lpstr>
      <vt:lpstr>PowerPoint Presentation</vt:lpstr>
      <vt:lpstr>Legal Issues</vt:lpstr>
      <vt:lpstr>         Wording Matters</vt:lpstr>
      <vt:lpstr>Florida Gambling Statutes Title XLVI, Chapter 849</vt:lpstr>
      <vt:lpstr>PowerPoint Presentation</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Summit  Event Planning Class</dc:title>
  <dc:creator>Denton Luke</dc:creator>
  <cp:lastModifiedBy>Beverly Wooten</cp:lastModifiedBy>
  <cp:revision>72</cp:revision>
  <dcterms:created xsi:type="dcterms:W3CDTF">2023-01-11T15:26:23Z</dcterms:created>
  <dcterms:modified xsi:type="dcterms:W3CDTF">2024-01-17T22:41:13Z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8cf4b8-afc8-4a2b-882d-e7a9617ab28d_Enabled">
    <vt:lpwstr>true</vt:lpwstr>
  </property>
  <property fmtid="{D5CDD505-2E9C-101B-9397-08002B2CF9AE}" pid="3" name="MSIP_Label_618cf4b8-afc8-4a2b-882d-e7a9617ab28d_SetDate">
    <vt:lpwstr>2023-01-19T22:14:43Z</vt:lpwstr>
  </property>
  <property fmtid="{D5CDD505-2E9C-101B-9397-08002B2CF9AE}" pid="4" name="MSIP_Label_618cf4b8-afc8-4a2b-882d-e7a9617ab28d_Method">
    <vt:lpwstr>Standard</vt:lpwstr>
  </property>
  <property fmtid="{D5CDD505-2E9C-101B-9397-08002B2CF9AE}" pid="5" name="MSIP_Label_618cf4b8-afc8-4a2b-882d-e7a9617ab28d_Name">
    <vt:lpwstr>618cf4b8-afc8-4a2b-882d-e7a9617ab28d</vt:lpwstr>
  </property>
  <property fmtid="{D5CDD505-2E9C-101B-9397-08002B2CF9AE}" pid="6" name="MSIP_Label_618cf4b8-afc8-4a2b-882d-e7a9617ab28d_SiteId">
    <vt:lpwstr>690a1cb7-2120-4eec-a75d-2354e32bbf6f</vt:lpwstr>
  </property>
  <property fmtid="{D5CDD505-2E9C-101B-9397-08002B2CF9AE}" pid="7" name="MSIP_Label_618cf4b8-afc8-4a2b-882d-e7a9617ab28d_ActionId">
    <vt:lpwstr>402e6c63-1485-477b-a49b-fe53b368a6e3</vt:lpwstr>
  </property>
  <property fmtid="{D5CDD505-2E9C-101B-9397-08002B2CF9AE}" pid="8" name="MSIP_Label_618cf4b8-afc8-4a2b-882d-e7a9617ab28d_ContentBits">
    <vt:lpwstr>2</vt:lpwstr>
  </property>
</Properties>
</file>