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6"/>
  </p:notesMasterIdLst>
  <p:sldIdLst>
    <p:sldId id="256" r:id="rId3"/>
    <p:sldId id="290" r:id="rId4"/>
    <p:sldId id="257" r:id="rId5"/>
    <p:sldId id="288" r:id="rId6"/>
    <p:sldId id="280" r:id="rId7"/>
    <p:sldId id="259" r:id="rId8"/>
    <p:sldId id="261" r:id="rId9"/>
    <p:sldId id="264" r:id="rId10"/>
    <p:sldId id="265" r:id="rId11"/>
    <p:sldId id="266" r:id="rId12"/>
    <p:sldId id="263" r:id="rId13"/>
    <p:sldId id="267" r:id="rId14"/>
    <p:sldId id="268" r:id="rId15"/>
    <p:sldId id="269" r:id="rId16"/>
    <p:sldId id="270" r:id="rId17"/>
    <p:sldId id="271" r:id="rId18"/>
    <p:sldId id="272" r:id="rId19"/>
    <p:sldId id="273" r:id="rId20"/>
    <p:sldId id="274" r:id="rId21"/>
    <p:sldId id="275" r:id="rId22"/>
    <p:sldId id="276" r:id="rId23"/>
    <p:sldId id="289" r:id="rId24"/>
    <p:sldId id="277" r:id="rId2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CFE261-F044-4090-A16C-AA5834312F27}" v="71" dt="2024-01-17T22:31:31.61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verly Wooten" userId="bfe2ea633befc051" providerId="LiveId" clId="{BCCFE261-F044-4090-A16C-AA5834312F27}"/>
    <pc:docChg chg="custSel modSld">
      <pc:chgData name="Beverly Wooten" userId="bfe2ea633befc051" providerId="LiveId" clId="{BCCFE261-F044-4090-A16C-AA5834312F27}" dt="2024-01-17T22:32:54.650" v="91" actId="27636"/>
      <pc:docMkLst>
        <pc:docMk/>
      </pc:docMkLst>
      <pc:sldChg chg="modSp mod">
        <pc:chgData name="Beverly Wooten" userId="bfe2ea633befc051" providerId="LiveId" clId="{BCCFE261-F044-4090-A16C-AA5834312F27}" dt="2024-01-17T22:31:33.745" v="84" actId="20577"/>
        <pc:sldMkLst>
          <pc:docMk/>
          <pc:sldMk cId="0" sldId="268"/>
        </pc:sldMkLst>
        <pc:spChg chg="mod">
          <ac:chgData name="Beverly Wooten" userId="bfe2ea633befc051" providerId="LiveId" clId="{BCCFE261-F044-4090-A16C-AA5834312F27}" dt="2024-01-17T22:31:33.745" v="84" actId="20577"/>
          <ac:spMkLst>
            <pc:docMk/>
            <pc:sldMk cId="0" sldId="268"/>
            <ac:spMk id="178" creationId="{00000000-0000-0000-0000-000000000000}"/>
          </ac:spMkLst>
        </pc:spChg>
        <pc:picChg chg="mod">
          <ac:chgData name="Beverly Wooten" userId="bfe2ea633befc051" providerId="LiveId" clId="{BCCFE261-F044-4090-A16C-AA5834312F27}" dt="2024-01-17T22:31:31.611" v="83" actId="1076"/>
          <ac:picMkLst>
            <pc:docMk/>
            <pc:sldMk cId="0" sldId="268"/>
            <ac:picMk id="1030" creationId="{B6B0D6F6-2B7E-F1AC-5CD8-5F4ADB3E2BA8}"/>
          </ac:picMkLst>
        </pc:picChg>
      </pc:sldChg>
      <pc:sldChg chg="modSp mod">
        <pc:chgData name="Beverly Wooten" userId="bfe2ea633befc051" providerId="LiveId" clId="{BCCFE261-F044-4090-A16C-AA5834312F27}" dt="2024-01-17T22:31:55.281" v="89" actId="6549"/>
        <pc:sldMkLst>
          <pc:docMk/>
          <pc:sldMk cId="0" sldId="269"/>
        </pc:sldMkLst>
        <pc:spChg chg="mod">
          <ac:chgData name="Beverly Wooten" userId="bfe2ea633befc051" providerId="LiveId" clId="{BCCFE261-F044-4090-A16C-AA5834312F27}" dt="2024-01-17T22:31:55.281" v="89" actId="6549"/>
          <ac:spMkLst>
            <pc:docMk/>
            <pc:sldMk cId="0" sldId="269"/>
            <ac:spMk id="183" creationId="{00000000-0000-0000-0000-000000000000}"/>
          </ac:spMkLst>
        </pc:spChg>
      </pc:sldChg>
      <pc:sldChg chg="modSp mod">
        <pc:chgData name="Beverly Wooten" userId="bfe2ea633befc051" providerId="LiveId" clId="{BCCFE261-F044-4090-A16C-AA5834312F27}" dt="2024-01-17T22:32:54.650" v="91" actId="27636"/>
        <pc:sldMkLst>
          <pc:docMk/>
          <pc:sldMk cId="0" sldId="271"/>
        </pc:sldMkLst>
        <pc:spChg chg="mod">
          <ac:chgData name="Beverly Wooten" userId="bfe2ea633befc051" providerId="LiveId" clId="{BCCFE261-F044-4090-A16C-AA5834312F27}" dt="2024-01-17T22:32:54.650" v="91" actId="27636"/>
          <ac:spMkLst>
            <pc:docMk/>
            <pc:sldMk cId="0" sldId="271"/>
            <ac:spMk id="192" creationId="{00000000-0000-0000-0000-000000000000}"/>
          </ac:spMkLst>
        </pc:spChg>
      </pc:sldChg>
      <pc:sldChg chg="modSp mod modAnim">
        <pc:chgData name="Beverly Wooten" userId="bfe2ea633befc051" providerId="LiveId" clId="{BCCFE261-F044-4090-A16C-AA5834312F27}" dt="2024-01-17T22:29:49.635" v="79" actId="20577"/>
        <pc:sldMkLst>
          <pc:docMk/>
          <pc:sldMk cId="775136496" sldId="280"/>
        </pc:sldMkLst>
        <pc:spChg chg="mod">
          <ac:chgData name="Beverly Wooten" userId="bfe2ea633befc051" providerId="LiveId" clId="{BCCFE261-F044-4090-A16C-AA5834312F27}" dt="2024-01-17T22:29:12.239" v="26" actId="20577"/>
          <ac:spMkLst>
            <pc:docMk/>
            <pc:sldMk cId="775136496" sldId="280"/>
            <ac:spMk id="2" creationId="{DB7962BA-0212-456C-B252-2A25E616E19E}"/>
          </ac:spMkLst>
        </pc:spChg>
        <pc:spChg chg="mod">
          <ac:chgData name="Beverly Wooten" userId="bfe2ea633befc051" providerId="LiveId" clId="{BCCFE261-F044-4090-A16C-AA5834312F27}" dt="2024-01-17T22:29:49.635" v="79" actId="20577"/>
          <ac:spMkLst>
            <pc:docMk/>
            <pc:sldMk cId="775136496" sldId="280"/>
            <ac:spMk id="132" creationId="{00000000-0000-0000-0000-000000000000}"/>
          </ac:spMkLst>
        </pc:spChg>
      </pc:sldChg>
      <pc:sldChg chg="modSp">
        <pc:chgData name="Beverly Wooten" userId="bfe2ea633befc051" providerId="LiveId" clId="{BCCFE261-F044-4090-A16C-AA5834312F27}" dt="2024-01-17T22:28:15.376" v="12" actId="255"/>
        <pc:sldMkLst>
          <pc:docMk/>
          <pc:sldMk cId="3081470473" sldId="290"/>
        </pc:sldMkLst>
        <pc:spChg chg="mod">
          <ac:chgData name="Beverly Wooten" userId="bfe2ea633befc051" providerId="LiveId" clId="{BCCFE261-F044-4090-A16C-AA5834312F27}" dt="2024-01-17T22:28:00.740" v="10" actId="20577"/>
          <ac:spMkLst>
            <pc:docMk/>
            <pc:sldMk cId="3081470473" sldId="290"/>
            <ac:spMk id="2" creationId="{F633B9FD-1785-8196-9894-919819AE67F9}"/>
          </ac:spMkLst>
        </pc:spChg>
        <pc:spChg chg="mod">
          <ac:chgData name="Beverly Wooten" userId="bfe2ea633befc051" providerId="LiveId" clId="{BCCFE261-F044-4090-A16C-AA5834312F27}" dt="2024-01-17T22:28:15.376" v="12" actId="255"/>
          <ac:spMkLst>
            <pc:docMk/>
            <pc:sldMk cId="3081470473" sldId="290"/>
            <ac:spMk id="3" creationId="{D1A8ABB2-C738-C031-0426-940646B72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20" name="Shape 12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42354415"/>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041400"/>
            <a:ext cx="9144000" cy="2387600"/>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spcBef>
                <a:spcPts val="800"/>
              </a:spcBef>
              <a:buClrTx/>
              <a:buSzTx/>
              <a:buFontTx/>
              <a:buNone/>
              <a:defRPr sz="2400">
                <a:solidFill>
                  <a:srgbClr val="535353"/>
                </a:solidFill>
              </a:defRPr>
            </a:lvl1pPr>
            <a:lvl2pPr marL="0" indent="457200" algn="ctr">
              <a:spcBef>
                <a:spcPts val="800"/>
              </a:spcBef>
              <a:buClrTx/>
              <a:buSzTx/>
              <a:buFontTx/>
              <a:buNone/>
              <a:defRPr sz="2400">
                <a:solidFill>
                  <a:srgbClr val="535353"/>
                </a:solidFill>
              </a:defRPr>
            </a:lvl2pPr>
            <a:lvl3pPr marL="0" indent="914400" algn="ctr">
              <a:spcBef>
                <a:spcPts val="800"/>
              </a:spcBef>
              <a:buClrTx/>
              <a:buSzTx/>
              <a:buFontTx/>
              <a:buNone/>
              <a:defRPr sz="2400">
                <a:solidFill>
                  <a:srgbClr val="535353"/>
                </a:solidFill>
              </a:defRPr>
            </a:lvl3pPr>
            <a:lvl4pPr marL="0" indent="1371600" algn="ctr">
              <a:spcBef>
                <a:spcPts val="800"/>
              </a:spcBef>
              <a:buClrTx/>
              <a:buSzTx/>
              <a:buFontTx/>
              <a:buNone/>
              <a:defRPr sz="2400">
                <a:solidFill>
                  <a:srgbClr val="535353"/>
                </a:solidFill>
              </a:defRPr>
            </a:lvl4pPr>
            <a:lvl5pPr marL="0" indent="1828800" algn="ctr">
              <a:spcBef>
                <a:spcPts val="800"/>
              </a:spcBef>
              <a:buClrTx/>
              <a:buSzTx/>
              <a:buFontTx/>
              <a:buNone/>
              <a:defRPr sz="2400">
                <a:solidFill>
                  <a:srgbClr val="535353"/>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1562100" y="365125"/>
            <a:ext cx="70104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_Picture with Caption">
    <p:spTree>
      <p:nvGrpSpPr>
        <p:cNvPr id="1" name=""/>
        <p:cNvGrpSpPr/>
        <p:nvPr/>
      </p:nvGrpSpPr>
      <p:grpSpPr>
        <a:xfrm>
          <a:off x="0" y="0"/>
          <a:ext cx="0" cy="0"/>
          <a:chOff x="0" y="0"/>
          <a:chExt cx="0" cy="0"/>
        </a:xfrm>
      </p:grpSpPr>
      <p:sp>
        <p:nvSpPr>
          <p:cNvPr id="110" name="Title Text"/>
          <p:cNvSpPr txBox="1">
            <a:spLocks noGrp="1"/>
          </p:cNvSpPr>
          <p:nvPr>
            <p:ph type="title"/>
          </p:nvPr>
        </p:nvSpPr>
        <p:spPr>
          <a:xfrm>
            <a:off x="1562100" y="457200"/>
            <a:ext cx="3932238" cy="1600200"/>
          </a:xfrm>
          <a:prstGeom prst="rect">
            <a:avLst/>
          </a:prstGeom>
        </p:spPr>
        <p:txBody>
          <a:bodyPr anchor="b"/>
          <a:lstStyle>
            <a:lvl1pPr>
              <a:defRPr sz="3200"/>
            </a:lvl1pPr>
          </a:lstStyle>
          <a:p>
            <a:r>
              <a:t>Title Text</a:t>
            </a:r>
          </a:p>
        </p:txBody>
      </p:sp>
      <p:sp>
        <p:nvSpPr>
          <p:cNvPr id="111" name="Picture Placeholder 2"/>
          <p:cNvSpPr>
            <a:spLocks noGrp="1"/>
          </p:cNvSpPr>
          <p:nvPr>
            <p:ph type="pic" sz="half" idx="13"/>
          </p:nvPr>
        </p:nvSpPr>
        <p:spPr>
          <a:xfrm>
            <a:off x="5678904" y="987425"/>
            <a:ext cx="5678425" cy="4873625"/>
          </a:xfrm>
          <a:prstGeom prst="rect">
            <a:avLst/>
          </a:prstGeom>
        </p:spPr>
        <p:txBody>
          <a:bodyPr lIns="91439" rIns="91439">
            <a:noAutofit/>
          </a:bodyPr>
          <a:lstStyle/>
          <a:p>
            <a:endParaRPr dirty="0"/>
          </a:p>
        </p:txBody>
      </p:sp>
      <p:sp>
        <p:nvSpPr>
          <p:cNvPr id="112" name="Body Level One…"/>
          <p:cNvSpPr txBox="1">
            <a:spLocks noGrp="1"/>
          </p:cNvSpPr>
          <p:nvPr>
            <p:ph type="body" sz="quarter" idx="1"/>
          </p:nvPr>
        </p:nvSpPr>
        <p:spPr>
          <a:xfrm>
            <a:off x="1562100" y="2101850"/>
            <a:ext cx="3932238" cy="3759200"/>
          </a:xfrm>
          <a:prstGeom prst="rect">
            <a:avLst/>
          </a:prstGeom>
        </p:spPr>
        <p:txBody>
          <a:bodyPr/>
          <a:lstStyle>
            <a:lvl1pPr marL="0" indent="0">
              <a:spcBef>
                <a:spcPts val="500"/>
              </a:spcBef>
              <a:buClrTx/>
              <a:buSzTx/>
              <a:buFontTx/>
              <a:buNone/>
              <a:defRPr sz="1600"/>
            </a:lvl1pPr>
            <a:lvl2pPr marL="0" indent="457200">
              <a:spcBef>
                <a:spcPts val="500"/>
              </a:spcBef>
              <a:buClrTx/>
              <a:buSzTx/>
              <a:buFontTx/>
              <a:buNone/>
              <a:defRPr sz="1600"/>
            </a:lvl2pPr>
            <a:lvl3pPr marL="0" indent="914400">
              <a:spcBef>
                <a:spcPts val="500"/>
              </a:spcBef>
              <a:buClrTx/>
              <a:buSzTx/>
              <a:buFontTx/>
              <a:buNone/>
              <a:defRPr sz="1600"/>
            </a:lvl3pPr>
            <a:lvl4pPr marL="0" indent="1371600">
              <a:spcBef>
                <a:spcPts val="500"/>
              </a:spcBef>
              <a:buClrTx/>
              <a:buSzTx/>
              <a:buFontTx/>
              <a:buNone/>
              <a:defRPr sz="1600"/>
            </a:lvl4pPr>
            <a:lvl5pPr marL="0" indent="1828800">
              <a:spcBef>
                <a:spcPts val="500"/>
              </a:spcBef>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1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84241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46787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4244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837716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27715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7098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51370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3861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xfrm>
            <a:off x="2324100" y="365125"/>
            <a:ext cx="9029700" cy="1325563"/>
          </a:xfrm>
          <a:prstGeom prst="rect">
            <a:avLst/>
          </a:prstGeom>
        </p:spPr>
        <p:txBody>
          <a:bodyPr/>
          <a:lstStyle/>
          <a:p>
            <a:r>
              <a:t>Title Text</a:t>
            </a:r>
          </a:p>
        </p:txBody>
      </p:sp>
      <p:sp>
        <p:nvSpPr>
          <p:cNvPr id="21" name="Body Level One…"/>
          <p:cNvSpPr txBox="1">
            <a:spLocks noGrp="1"/>
          </p:cNvSpPr>
          <p:nvPr>
            <p:ph type="body" idx="1"/>
          </p:nvPr>
        </p:nvSpPr>
        <p:spPr>
          <a:xfrm>
            <a:off x="1562100" y="1825625"/>
            <a:ext cx="97917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8872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053461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868355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1/17/2024</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49783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1241658" y="1709738"/>
            <a:ext cx="10105791" cy="2862262"/>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1241658" y="4589462"/>
            <a:ext cx="10105791" cy="1500188"/>
          </a:xfrm>
          <a:prstGeom prst="rect">
            <a:avLst/>
          </a:prstGeom>
        </p:spPr>
        <p:txBody>
          <a:bodyPr/>
          <a:lstStyle>
            <a:lvl1pPr marL="0" indent="0">
              <a:spcBef>
                <a:spcPts val="800"/>
              </a:spcBef>
              <a:buClrTx/>
              <a:buSzTx/>
              <a:buFontTx/>
              <a:buNone/>
              <a:defRPr sz="2400"/>
            </a:lvl1pPr>
            <a:lvl2pPr marL="0" indent="457200">
              <a:spcBef>
                <a:spcPts val="800"/>
              </a:spcBef>
              <a:buClrTx/>
              <a:buSzTx/>
              <a:buFontTx/>
              <a:buNone/>
              <a:defRPr sz="2400"/>
            </a:lvl2pPr>
            <a:lvl3pPr marL="0" indent="914400">
              <a:spcBef>
                <a:spcPts val="800"/>
              </a:spcBef>
              <a:buClrTx/>
              <a:buSzTx/>
              <a:buFontTx/>
              <a:buNone/>
              <a:defRPr sz="2400"/>
            </a:lvl3pPr>
            <a:lvl4pPr marL="0" indent="1371600">
              <a:spcBef>
                <a:spcPts val="800"/>
              </a:spcBef>
              <a:buClrTx/>
              <a:buSzTx/>
              <a:buFontTx/>
              <a:buNone/>
              <a:defRPr sz="2400"/>
            </a:lvl4pPr>
            <a:lvl5pPr marL="0" indent="1828800">
              <a:spcBef>
                <a:spcPts val="800"/>
              </a:spcBef>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xfrm>
            <a:off x="2324100" y="365125"/>
            <a:ext cx="9029700" cy="1325563"/>
          </a:xfrm>
          <a:prstGeom prst="rect">
            <a:avLst/>
          </a:prstGeom>
        </p:spPr>
        <p:txBody>
          <a:bodyPr/>
          <a:lstStyle/>
          <a:p>
            <a:r>
              <a:t>Title Text</a:t>
            </a:r>
          </a:p>
        </p:txBody>
      </p:sp>
      <p:sp>
        <p:nvSpPr>
          <p:cNvPr id="39" name="Body Level One…"/>
          <p:cNvSpPr txBox="1">
            <a:spLocks noGrp="1"/>
          </p:cNvSpPr>
          <p:nvPr>
            <p:ph type="body" sz="half" idx="1"/>
          </p:nvPr>
        </p:nvSpPr>
        <p:spPr>
          <a:xfrm>
            <a:off x="1569700" y="1825625"/>
            <a:ext cx="475488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2324100" y="274638"/>
            <a:ext cx="9023350" cy="1143001"/>
          </a:xfrm>
          <a:prstGeom prst="rect">
            <a:avLst/>
          </a:prstGeom>
        </p:spPr>
        <p:txBody>
          <a:bodyPr/>
          <a:lstStyle/>
          <a:p>
            <a:r>
              <a:t>Title Text</a:t>
            </a:r>
          </a:p>
        </p:txBody>
      </p:sp>
      <p:sp>
        <p:nvSpPr>
          <p:cNvPr id="48" name="Body Level One…"/>
          <p:cNvSpPr txBox="1">
            <a:spLocks noGrp="1"/>
          </p:cNvSpPr>
          <p:nvPr>
            <p:ph type="body" sz="quarter" idx="1"/>
          </p:nvPr>
        </p:nvSpPr>
        <p:spPr>
          <a:xfrm>
            <a:off x="1562100" y="1489075"/>
            <a:ext cx="4754880" cy="641350"/>
          </a:xfrm>
          <a:prstGeom prst="rect">
            <a:avLst/>
          </a:prstGeom>
        </p:spPr>
        <p:txBody>
          <a:bodyPr anchor="b"/>
          <a:lstStyle>
            <a:lvl1pPr marL="0" indent="0">
              <a:spcBef>
                <a:spcPts val="800"/>
              </a:spcBef>
              <a:buClrTx/>
              <a:buSzTx/>
              <a:buFontTx/>
              <a:buNone/>
              <a:defRPr sz="2400">
                <a:solidFill>
                  <a:srgbClr val="535353"/>
                </a:solidFill>
              </a:defRPr>
            </a:lvl1pPr>
            <a:lvl2pPr marL="0" indent="457200">
              <a:spcBef>
                <a:spcPts val="800"/>
              </a:spcBef>
              <a:buClrTx/>
              <a:buSzTx/>
              <a:buFontTx/>
              <a:buNone/>
              <a:defRPr sz="2400">
                <a:solidFill>
                  <a:srgbClr val="535353"/>
                </a:solidFill>
              </a:defRPr>
            </a:lvl2pPr>
            <a:lvl3pPr marL="0" indent="914400">
              <a:spcBef>
                <a:spcPts val="800"/>
              </a:spcBef>
              <a:buClrTx/>
              <a:buSzTx/>
              <a:buFontTx/>
              <a:buNone/>
              <a:defRPr sz="2400">
                <a:solidFill>
                  <a:srgbClr val="535353"/>
                </a:solidFill>
              </a:defRPr>
            </a:lvl3pPr>
            <a:lvl4pPr marL="0" indent="1371600">
              <a:spcBef>
                <a:spcPts val="800"/>
              </a:spcBef>
              <a:buClrTx/>
              <a:buSzTx/>
              <a:buFontTx/>
              <a:buNone/>
              <a:defRPr sz="2400">
                <a:solidFill>
                  <a:srgbClr val="535353"/>
                </a:solidFill>
              </a:defRPr>
            </a:lvl4pPr>
            <a:lvl5pPr marL="0" indent="1828800">
              <a:spcBef>
                <a:spcPts val="800"/>
              </a:spcBef>
              <a:buClrTx/>
              <a:buSzTx/>
              <a:buFontTx/>
              <a:buNone/>
              <a:defRPr sz="2400">
                <a:solidFill>
                  <a:srgbClr val="535353"/>
                </a:solidFill>
              </a:defRPr>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598919" y="1489075"/>
            <a:ext cx="4754881" cy="641350"/>
          </a:xfrm>
          <a:prstGeom prst="rect">
            <a:avLst/>
          </a:prstGeom>
        </p:spPr>
        <p:txBody>
          <a:bodyPr anchor="b"/>
          <a:lstStyle/>
          <a:p>
            <a:pPr marL="0" indent="0">
              <a:spcBef>
                <a:spcPts val="800"/>
              </a:spcBef>
              <a:buClrTx/>
              <a:buSzTx/>
              <a:buFontTx/>
              <a:buNone/>
              <a:defRPr sz="2400">
                <a:solidFill>
                  <a:srgbClr val="535353"/>
                </a:solidFill>
              </a:defRPr>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xfrm>
            <a:off x="2324100" y="365125"/>
            <a:ext cx="9029700" cy="1325563"/>
          </a:xfrm>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1562100" y="457200"/>
            <a:ext cx="3932238"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678904" y="987425"/>
            <a:ext cx="5676484" cy="4873625"/>
          </a:xfrm>
          <a:prstGeom prst="rect">
            <a:avLst/>
          </a:prstGeom>
        </p:spPr>
        <p:txBody>
          <a:bodyPr/>
          <a:lstStyle>
            <a:lvl1pPr>
              <a:spcBef>
                <a:spcPts val="1100"/>
              </a:spcBef>
              <a:defRPr sz="3200"/>
            </a:lvl1pPr>
            <a:lvl2pPr marL="718457" indent="-261257">
              <a:spcBef>
                <a:spcPts val="1100"/>
              </a:spcBef>
              <a:defRPr sz="3200"/>
            </a:lvl2pPr>
            <a:lvl3pPr marL="1219200" indent="-304800">
              <a:spcBef>
                <a:spcPts val="1100"/>
              </a:spcBef>
              <a:defRPr sz="3200"/>
            </a:lvl3pPr>
            <a:lvl4pPr marL="1737360" indent="-365760">
              <a:spcBef>
                <a:spcPts val="1100"/>
              </a:spcBef>
              <a:defRPr sz="3200"/>
            </a:lvl4pPr>
            <a:lvl5pPr marL="2194560" indent="-365760">
              <a:spcBef>
                <a:spcPts val="1100"/>
              </a:spcBef>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1562099" y="2101850"/>
            <a:ext cx="3932239" cy="3759200"/>
          </a:xfrm>
          <a:prstGeom prst="rect">
            <a:avLst/>
          </a:prstGeom>
        </p:spPr>
        <p:txBody>
          <a:bodyPr/>
          <a:lstStyle/>
          <a:p>
            <a:pPr marL="0" indent="0">
              <a:spcBef>
                <a:spcPts val="500"/>
              </a:spcBef>
              <a:buClrTx/>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562100" y="457200"/>
            <a:ext cx="3932238"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678904" y="987425"/>
            <a:ext cx="5678425" cy="4873625"/>
          </a:xfrm>
          <a:prstGeom prst="rect">
            <a:avLst/>
          </a:prstGeom>
        </p:spPr>
        <p:txBody>
          <a:bodyPr lIns="91439" rIns="91439">
            <a:noAutofit/>
          </a:bodyPr>
          <a:lstStyle/>
          <a:p>
            <a:endParaRPr dirty="0"/>
          </a:p>
        </p:txBody>
      </p:sp>
      <p:sp>
        <p:nvSpPr>
          <p:cNvPr id="84" name="Body Level One…"/>
          <p:cNvSpPr txBox="1">
            <a:spLocks noGrp="1"/>
          </p:cNvSpPr>
          <p:nvPr>
            <p:ph type="body" sz="quarter" idx="1"/>
          </p:nvPr>
        </p:nvSpPr>
        <p:spPr>
          <a:xfrm>
            <a:off x="1562100" y="2101850"/>
            <a:ext cx="3932238" cy="3759200"/>
          </a:xfrm>
          <a:prstGeom prst="rect">
            <a:avLst/>
          </a:prstGeom>
        </p:spPr>
        <p:txBody>
          <a:bodyPr/>
          <a:lstStyle>
            <a:lvl1pPr marL="0" indent="0">
              <a:spcBef>
                <a:spcPts val="500"/>
              </a:spcBef>
              <a:buClrTx/>
              <a:buSzTx/>
              <a:buFontTx/>
              <a:buNone/>
              <a:defRPr sz="1600"/>
            </a:lvl1pPr>
            <a:lvl2pPr marL="0" indent="457200">
              <a:spcBef>
                <a:spcPts val="500"/>
              </a:spcBef>
              <a:buClrTx/>
              <a:buSzTx/>
              <a:buFontTx/>
              <a:buNone/>
              <a:defRPr sz="1600"/>
            </a:lvl2pPr>
            <a:lvl3pPr marL="0" indent="914400">
              <a:spcBef>
                <a:spcPts val="500"/>
              </a:spcBef>
              <a:buClrTx/>
              <a:buSzTx/>
              <a:buFontTx/>
              <a:buNone/>
              <a:defRPr sz="1600"/>
            </a:lvl3pPr>
            <a:lvl4pPr marL="0" indent="1371600">
              <a:spcBef>
                <a:spcPts val="500"/>
              </a:spcBef>
              <a:buClrTx/>
              <a:buSzTx/>
              <a:buFontTx/>
              <a:buNone/>
              <a:defRPr sz="1600"/>
            </a:lvl4pPr>
            <a:lvl5pPr marL="0" indent="1828800">
              <a:spcBef>
                <a:spcPts val="500"/>
              </a:spcBef>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xfrm>
            <a:off x="2324100" y="365125"/>
            <a:ext cx="9029700" cy="1325563"/>
          </a:xfrm>
          <a:prstGeom prst="rect">
            <a:avLst/>
          </a:prstGeom>
        </p:spPr>
        <p:txBody>
          <a:bodyPr/>
          <a:lstStyle/>
          <a:p>
            <a:r>
              <a:t>Title Text</a:t>
            </a:r>
          </a:p>
        </p:txBody>
      </p:sp>
      <p:sp>
        <p:nvSpPr>
          <p:cNvPr id="93" name="Body Level One…"/>
          <p:cNvSpPr txBox="1">
            <a:spLocks noGrp="1"/>
          </p:cNvSpPr>
          <p:nvPr>
            <p:ph type="body" idx="1"/>
          </p:nvPr>
        </p:nvSpPr>
        <p:spPr>
          <a:xfrm>
            <a:off x="1562100" y="1825625"/>
            <a:ext cx="97917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595959"/>
                </a:solidFill>
              </a:defRPr>
            </a:lvl1pPr>
          </a:lstStyle>
          <a:p>
            <a:fld id="{86CB4B4D-7CA3-9044-876B-883B54F8677D}" type="slidenum">
              <a:t>‹#›</a:t>
            </a:fld>
            <a:endParaRPr dirty="0"/>
          </a:p>
        </p:txBody>
      </p:sp>
      <p:sp>
        <p:nvSpPr>
          <p:cNvPr id="5" name="MSIPCMContentMarking" descr="{&quot;HashCode&quot;:427817493,&quot;Placement&quot;:&quot;Footer&quot;,&quot;Top&quot;:522.0343,&quot;Left&quot;:431.8811,&quot;SlideWidth&quot;:960,&quot;SlideHeight&quot;:540}">
            <a:extLst>
              <a:ext uri="{FF2B5EF4-FFF2-40B4-BE49-F238E27FC236}">
                <a16:creationId xmlns:a16="http://schemas.microsoft.com/office/drawing/2014/main" id="{234D9B9A-45DE-40C5-9D80-C41726C70215}"/>
              </a:ext>
            </a:extLst>
          </p:cNvPr>
          <p:cNvSpPr txBox="1"/>
          <p:nvPr userDrawn="1"/>
        </p:nvSpPr>
        <p:spPr>
          <a:xfrm>
            <a:off x="5484890" y="6629836"/>
            <a:ext cx="1222219" cy="228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chorCtr="1">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800" b="0" i="0" u="none" strike="noStrike" cap="none" spc="0" normalizeH="0" baseline="0" dirty="0">
                <a:ln>
                  <a:noFill/>
                </a:ln>
                <a:solidFill>
                  <a:srgbClr val="000000"/>
                </a:solidFill>
                <a:effectLst/>
                <a:uFillTx/>
                <a:latin typeface="Calibri" panose="020F0502020204030204" pitchFamily="34" charset="0"/>
                <a:ea typeface="+mj-ea"/>
                <a:cs typeface="+mj-cs"/>
                <a:sym typeface="Calibri"/>
              </a:rPr>
              <a:t>Classified - Confidential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Lst>
  <p:transition spd="med"/>
  <p:txStyles>
    <p:titleStyle>
      <a:lvl1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1pPr>
      <a:lvl2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2pPr>
      <a:lvl3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3pPr>
      <a:lvl4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4pPr>
      <a:lvl5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5pPr>
      <a:lvl6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6pPr>
      <a:lvl7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7pPr>
      <a:lvl8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8pPr>
      <a:lvl9pPr marL="0" marR="0" indent="0" algn="l" defTabSz="914400" rtl="0" latinLnBrk="0">
        <a:lnSpc>
          <a:spcPct val="100000"/>
        </a:lnSpc>
        <a:spcBef>
          <a:spcPts val="0"/>
        </a:spcBef>
        <a:spcAft>
          <a:spcPts val="0"/>
        </a:spcAft>
        <a:buClrTx/>
        <a:buSzTx/>
        <a:buFontTx/>
        <a:buNone/>
        <a:tabLst/>
        <a:defRPr sz="4400" b="0" i="0" u="none" strike="noStrike" cap="none" spc="0" baseline="0">
          <a:solidFill>
            <a:srgbClr val="2E75B6"/>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
          <a:schemeClr val="accent3"/>
        </a:buClr>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1/17/2024</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dirty="0"/>
          </a:p>
        </p:txBody>
      </p:sp>
      <p:sp>
        <p:nvSpPr>
          <p:cNvPr id="7" name="MSIPCMContentMarking" descr="{&quot;HashCode&quot;:427817493,&quot;Placement&quot;:&quot;Footer&quot;,&quot;Top&quot;:522.0343,&quot;Left&quot;:431.8811,&quot;SlideWidth&quot;:960,&quot;SlideHeight&quot;:540}">
            <a:extLst>
              <a:ext uri="{FF2B5EF4-FFF2-40B4-BE49-F238E27FC236}">
                <a16:creationId xmlns:a16="http://schemas.microsoft.com/office/drawing/2014/main" id="{BB43B394-D8A7-4E4D-988D-7BBB014A5A3B}"/>
              </a:ext>
            </a:extLst>
          </p:cNvPr>
          <p:cNvSpPr txBox="1"/>
          <p:nvPr userDrawn="1"/>
        </p:nvSpPr>
        <p:spPr>
          <a:xfrm>
            <a:off x="5484890" y="6629836"/>
            <a:ext cx="1222219" cy="228163"/>
          </a:xfrm>
          <a:prstGeom prst="rect">
            <a:avLst/>
          </a:prstGeom>
          <a:noFill/>
          <a:ln>
            <a:noFill/>
          </a:ln>
          <a:extLst>
            <a:ext uri="{91240B29-F687-4F45-9708-019B960494DF}">
              <a14:hiddenLine xmlns:a14="http://schemas.microsoft.com/office/drawing/2010/main">
                <a:solidFill>
                  <a:schemeClr val="bg2"/>
                </a:solidFill>
              </a14:hiddenLine>
            </a:ext>
          </a:extLst>
        </p:spPr>
        <p:txBody>
          <a:bodyPr vert="horz" wrap="square" lIns="0" tIns="0" rIns="0" bIns="0" rtlCol="0" anchor="ctr" anchorCtr="1">
            <a:spAutoFit/>
          </a:bodyPr>
          <a:lstStyle/>
          <a:p>
            <a:pPr algn="ctr">
              <a:spcBef>
                <a:spcPts val="0"/>
              </a:spcBef>
              <a:spcAft>
                <a:spcPts val="0"/>
              </a:spcAft>
            </a:pPr>
            <a:r>
              <a:rPr lang="en-US" sz="800" dirty="0">
                <a:solidFill>
                  <a:srgbClr val="000000"/>
                </a:solidFill>
                <a:latin typeface="Calibri" panose="020F0502020204030204" pitchFamily="34" charset="0"/>
              </a:rPr>
              <a:t>Classified - Confidential</a:t>
            </a:r>
          </a:p>
        </p:txBody>
      </p:sp>
    </p:spTree>
    <p:extLst>
      <p:ext uri="{BB962C8B-B14F-4D97-AF65-F5344CB8AC3E}">
        <p14:creationId xmlns:p14="http://schemas.microsoft.com/office/powerpoint/2010/main" val="10213356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p15:clr>
            <a:srgbClr val="F26B43"/>
          </p15:clr>
        </p15:guide>
        <p15:guide id="1" pos="3840">
          <p15:clr>
            <a:srgbClr val="F26B43"/>
          </p15:clr>
        </p15:guide>
        <p15:guide id="2" pos="1464">
          <p15:clr>
            <a:srgbClr val="F26B43"/>
          </p15:clr>
        </p15:guide>
        <p15:guide id="3" pos="7152">
          <p15:clr>
            <a:srgbClr val="F26B43"/>
          </p15:clr>
        </p15:guide>
        <p15:guide id="4" pos="984">
          <p15:clr>
            <a:srgbClr val="F26B43"/>
          </p15:clr>
        </p15:guide>
        <p15:guide id="5"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itle 1"/>
          <p:cNvSpPr txBox="1">
            <a:spLocks noGrp="1"/>
          </p:cNvSpPr>
          <p:nvPr>
            <p:ph type="ctrTitle"/>
          </p:nvPr>
        </p:nvSpPr>
        <p:spPr>
          <a:xfrm>
            <a:off x="791110" y="955497"/>
            <a:ext cx="10284432" cy="3873357"/>
          </a:xfrm>
          <a:prstGeom prst="rect">
            <a:avLst/>
          </a:prstGeom>
        </p:spPr>
        <p:txBody>
          <a:bodyPr>
            <a:normAutofit fontScale="90000"/>
          </a:bodyPr>
          <a:lstStyle/>
          <a:p>
            <a:pPr defTabSz="502920">
              <a:defRPr sz="2970"/>
            </a:pPr>
            <a:r>
              <a:rPr sz="6700" b="1" dirty="0"/>
              <a:t>American Legion Riders</a:t>
            </a:r>
            <a:br>
              <a:rPr lang="en-US" sz="6700" b="1" dirty="0"/>
            </a:br>
            <a:r>
              <a:rPr lang="en-US" sz="6700" b="1" dirty="0"/>
              <a:t> </a:t>
            </a:r>
            <a:br>
              <a:rPr lang="en-US" sz="4000" b="1" dirty="0"/>
            </a:br>
            <a:r>
              <a:rPr lang="en-US" sz="5300" b="1" dirty="0">
                <a:solidFill>
                  <a:schemeClr val="tx1"/>
                </a:solidFill>
              </a:rPr>
              <a:t>The</a:t>
            </a:r>
            <a:r>
              <a:rPr lang="en-US" sz="4000" b="1" dirty="0">
                <a:solidFill>
                  <a:schemeClr val="tx1"/>
                </a:solidFill>
              </a:rPr>
              <a:t> </a:t>
            </a:r>
            <a:r>
              <a:rPr lang="en-US" sz="5300" b="1" dirty="0">
                <a:solidFill>
                  <a:schemeClr val="tx1"/>
                </a:solidFill>
              </a:rPr>
              <a:t>Director/Assistant Director’s</a:t>
            </a:r>
            <a:br>
              <a:rPr lang="en-US" sz="5300" b="1" dirty="0">
                <a:solidFill>
                  <a:schemeClr val="tx1"/>
                </a:solidFill>
              </a:rPr>
            </a:br>
            <a:r>
              <a:rPr lang="en-US" sz="5300" b="1" dirty="0">
                <a:solidFill>
                  <a:schemeClr val="tx1"/>
                </a:solidFill>
              </a:rPr>
              <a:t> Agenda &amp; Meeting </a:t>
            </a:r>
            <a:r>
              <a:rPr sz="5300" b="1" dirty="0">
                <a:solidFill>
                  <a:schemeClr val="tx1"/>
                </a:solidFill>
              </a:rPr>
              <a:t>Protocol</a:t>
            </a:r>
            <a:r>
              <a:rPr lang="en-US" sz="5300" b="1" dirty="0">
                <a:solidFill>
                  <a:schemeClr val="tx1"/>
                </a:solidFill>
              </a:rPr>
              <a:t> Forum</a:t>
            </a:r>
            <a:endParaRPr sz="5300" b="1" dirty="0">
              <a:solidFill>
                <a:schemeClr val="tx1"/>
              </a:solidFill>
            </a:endParaRPr>
          </a:p>
          <a:p>
            <a:pPr defTabSz="502920">
              <a:defRPr sz="2970"/>
            </a:pPr>
            <a:br>
              <a:rPr dirty="0"/>
            </a:br>
            <a:br>
              <a:rPr sz="1980" dirty="0"/>
            </a:br>
            <a:endParaRPr sz="1980" dirty="0"/>
          </a:p>
        </p:txBody>
      </p:sp>
      <p:pic>
        <p:nvPicPr>
          <p:cNvPr id="123" name="Picture 3" descr="Picture 3"/>
          <p:cNvPicPr>
            <a:picLocks noChangeAspect="1"/>
          </p:cNvPicPr>
          <p:nvPr/>
        </p:nvPicPr>
        <p:blipFill>
          <a:blip r:embed="rId2"/>
          <a:stretch>
            <a:fillRect/>
          </a:stretch>
        </p:blipFill>
        <p:spPr>
          <a:xfrm>
            <a:off x="9117861" y="5564057"/>
            <a:ext cx="1259206" cy="1138556"/>
          </a:xfrm>
          <a:prstGeom prst="rect">
            <a:avLst/>
          </a:prstGeom>
          <a:ln w="12700">
            <a:miter lim="400000"/>
          </a:ln>
        </p:spPr>
      </p:pic>
      <p:pic>
        <p:nvPicPr>
          <p:cNvPr id="124" name="Picture 4" descr="Picture 4"/>
          <p:cNvPicPr>
            <a:picLocks noChangeAspect="1"/>
          </p:cNvPicPr>
          <p:nvPr/>
        </p:nvPicPr>
        <p:blipFill>
          <a:blip r:embed="rId3"/>
          <a:stretch>
            <a:fillRect/>
          </a:stretch>
        </p:blipFill>
        <p:spPr>
          <a:xfrm>
            <a:off x="10562861" y="5521959"/>
            <a:ext cx="1069976" cy="1138556"/>
          </a:xfrm>
          <a:prstGeom prst="rect">
            <a:avLst/>
          </a:prstGeom>
          <a:ln w="12700">
            <a:miter lim="400000"/>
          </a:ln>
        </p:spPr>
      </p:pic>
      <p:sp>
        <p:nvSpPr>
          <p:cNvPr id="125" name="TextBox 2"/>
          <p:cNvSpPr txBox="1"/>
          <p:nvPr/>
        </p:nvSpPr>
        <p:spPr>
          <a:xfrm>
            <a:off x="1334190" y="5610115"/>
            <a:ext cx="6309783" cy="584775"/>
          </a:xfrm>
          <a:prstGeom prst="rect">
            <a:avLst/>
          </a:prstGeom>
          <a:ln>
            <a:solidFill>
              <a:srgbClr val="E7E6E6"/>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nchor="ctr">
            <a:spAutoFit/>
          </a:bodyPr>
          <a:lstStyle/>
          <a:p>
            <a:pPr>
              <a:defRPr sz="2400"/>
            </a:pPr>
            <a:r>
              <a:rPr lang="en-US" sz="3200" dirty="0"/>
              <a:t>Jessica Moore, 2nd Vice Commander</a:t>
            </a:r>
            <a:endParaRPr sz="32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xfrm>
            <a:off x="1562099" y="365125"/>
            <a:ext cx="9791701" cy="1325563"/>
          </a:xfrm>
          <a:prstGeom prst="rect">
            <a:avLst/>
          </a:prstGeom>
        </p:spPr>
        <p:txBody>
          <a:bodyPr/>
          <a:lstStyle>
            <a:lvl1pPr>
              <a:defRPr sz="3900"/>
            </a:lvl1pPr>
          </a:lstStyle>
          <a:p>
            <a:r>
              <a:rPr b="1" dirty="0"/>
              <a:t>Meeting Protocol and the Motion Process</a:t>
            </a:r>
          </a:p>
        </p:txBody>
      </p:sp>
      <p:sp>
        <p:nvSpPr>
          <p:cNvPr id="169" name="Content Placeholder 2"/>
          <p:cNvSpPr txBox="1">
            <a:spLocks noGrp="1"/>
          </p:cNvSpPr>
          <p:nvPr>
            <p:ph type="body" idx="1"/>
          </p:nvPr>
        </p:nvSpPr>
        <p:spPr>
          <a:xfrm>
            <a:off x="1339743" y="1960837"/>
            <a:ext cx="9791701" cy="3459522"/>
          </a:xfrm>
          <a:prstGeom prst="rect">
            <a:avLst/>
          </a:prstGeom>
        </p:spPr>
        <p:txBody>
          <a:bodyPr/>
          <a:lstStyle/>
          <a:p>
            <a:pPr marL="0" indent="0">
              <a:spcBef>
                <a:spcPts val="800"/>
              </a:spcBef>
              <a:buNone/>
              <a:defRPr sz="2400" b="1"/>
            </a:pPr>
            <a:r>
              <a:rPr lang="en-US" dirty="0"/>
              <a:t>7. </a:t>
            </a:r>
            <a:r>
              <a:rPr dirty="0"/>
              <a:t>The chair puts the motion to the members for a vote. The majority of the time it’s a simple yes or no vote. There could be times when a hand or written vote is necessary. A non-smoking vote is one example.</a:t>
            </a:r>
          </a:p>
          <a:p>
            <a:pPr marL="0" indent="0">
              <a:buSzTx/>
              <a:buNone/>
              <a:defRPr sz="2400"/>
            </a:pPr>
            <a:endParaRPr dirty="0"/>
          </a:p>
          <a:p>
            <a:pPr marL="0" indent="0">
              <a:spcBef>
                <a:spcPts val="800"/>
              </a:spcBef>
              <a:buNone/>
              <a:defRPr sz="2400" b="1"/>
            </a:pPr>
            <a:r>
              <a:rPr dirty="0"/>
              <a:t> </a:t>
            </a:r>
            <a:r>
              <a:rPr lang="en-US" dirty="0"/>
              <a:t>8. </a:t>
            </a:r>
            <a:r>
              <a:rPr dirty="0"/>
              <a:t>The chair announces the results. That’s it. You’re done with that one.</a:t>
            </a:r>
          </a:p>
        </p:txBody>
      </p:sp>
      <p:pic>
        <p:nvPicPr>
          <p:cNvPr id="170" name="Picture 3" descr="Picture 3"/>
          <p:cNvPicPr>
            <a:picLocks noChangeAspect="1"/>
          </p:cNvPicPr>
          <p:nvPr/>
        </p:nvPicPr>
        <p:blipFill>
          <a:blip r:embed="rId2"/>
          <a:stretch>
            <a:fillRect/>
          </a:stretch>
        </p:blipFill>
        <p:spPr>
          <a:xfrm>
            <a:off x="8337266" y="5420357"/>
            <a:ext cx="1259206" cy="1138556"/>
          </a:xfrm>
          <a:prstGeom prst="rect">
            <a:avLst/>
          </a:prstGeom>
          <a:ln w="12700">
            <a:miter lim="400000"/>
          </a:ln>
        </p:spPr>
      </p:pic>
      <p:pic>
        <p:nvPicPr>
          <p:cNvPr id="171" name="Picture 4" descr="Picture 4"/>
          <p:cNvPicPr>
            <a:picLocks noChangeAspect="1"/>
          </p:cNvPicPr>
          <p:nvPr/>
        </p:nvPicPr>
        <p:blipFill>
          <a:blip r:embed="rId3"/>
          <a:stretch>
            <a:fillRect/>
          </a:stretch>
        </p:blipFill>
        <p:spPr>
          <a:xfrm>
            <a:off x="10061468" y="5420357"/>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prstGeom prst="rect">
            <a:avLst/>
          </a:prstGeom>
        </p:spPr>
        <p:txBody>
          <a:bodyPr/>
          <a:lstStyle>
            <a:lvl1pPr>
              <a:defRPr sz="3900"/>
            </a:lvl1pPr>
          </a:lstStyle>
          <a:p>
            <a:r>
              <a:rPr lang="en-US" b="1" dirty="0"/>
              <a:t>    The </a:t>
            </a:r>
            <a:r>
              <a:rPr b="1" dirty="0"/>
              <a:t>Motion Process</a:t>
            </a:r>
            <a:r>
              <a:rPr lang="en-US" b="1" dirty="0"/>
              <a:t> in Review</a:t>
            </a:r>
            <a:endParaRPr b="1" dirty="0"/>
          </a:p>
        </p:txBody>
      </p:sp>
      <p:sp>
        <p:nvSpPr>
          <p:cNvPr id="154" name="Content Placeholder 2"/>
          <p:cNvSpPr txBox="1">
            <a:spLocks noGrp="1"/>
          </p:cNvSpPr>
          <p:nvPr>
            <p:ph type="body" idx="1"/>
          </p:nvPr>
        </p:nvSpPr>
        <p:spPr>
          <a:prstGeom prst="rect">
            <a:avLst/>
          </a:prstGeom>
        </p:spPr>
        <p:txBody>
          <a:bodyPr/>
          <a:lstStyle/>
          <a:p>
            <a:pPr marL="0" indent="0" defTabSz="886968">
              <a:lnSpc>
                <a:spcPct val="72000"/>
              </a:lnSpc>
              <a:spcBef>
                <a:spcPts val="800"/>
              </a:spcBef>
              <a:buSzTx/>
              <a:buNone/>
              <a:defRPr sz="2425" b="1"/>
            </a:pPr>
            <a:r>
              <a:rPr dirty="0"/>
              <a:t>The </a:t>
            </a:r>
            <a:r>
              <a:rPr lang="en-US" dirty="0"/>
              <a:t>8</a:t>
            </a:r>
            <a:r>
              <a:rPr dirty="0"/>
              <a:t> steps in making a motion:</a:t>
            </a:r>
          </a:p>
          <a:p>
            <a:pPr marL="0" indent="0" defTabSz="886968">
              <a:lnSpc>
                <a:spcPct val="72000"/>
              </a:lnSpc>
              <a:spcBef>
                <a:spcPts val="800"/>
              </a:spcBef>
              <a:buSzTx/>
              <a:buNone/>
              <a:defRPr sz="2425" b="1"/>
            </a:pPr>
            <a:r>
              <a:rPr dirty="0"/>
              <a:t> </a:t>
            </a:r>
          </a:p>
          <a:p>
            <a:pPr marL="665226" lvl="1" indent="-221742" defTabSz="886968">
              <a:lnSpc>
                <a:spcPct val="72000"/>
              </a:lnSpc>
              <a:spcBef>
                <a:spcPts val="700"/>
              </a:spcBef>
              <a:defRPr sz="2134" b="1"/>
            </a:pPr>
            <a:r>
              <a:rPr dirty="0"/>
              <a:t>The member rises and addresses the chair.</a:t>
            </a:r>
          </a:p>
          <a:p>
            <a:pPr marL="665226" lvl="1" indent="-221742" defTabSz="886968">
              <a:lnSpc>
                <a:spcPct val="72000"/>
              </a:lnSpc>
              <a:spcBef>
                <a:spcPts val="700"/>
              </a:spcBef>
              <a:defRPr sz="2134" b="1"/>
            </a:pPr>
            <a:r>
              <a:rPr dirty="0"/>
              <a:t>The chair recognizes the member.</a:t>
            </a:r>
          </a:p>
          <a:p>
            <a:pPr marL="665226" lvl="1" indent="-221742" defTabSz="886968">
              <a:lnSpc>
                <a:spcPct val="72000"/>
              </a:lnSpc>
              <a:spcBef>
                <a:spcPts val="700"/>
              </a:spcBef>
              <a:defRPr sz="2134" b="1"/>
            </a:pPr>
            <a:r>
              <a:rPr dirty="0"/>
              <a:t>The member states the motion.</a:t>
            </a:r>
          </a:p>
          <a:p>
            <a:pPr marL="665226" lvl="1" indent="-221742" defTabSz="886968">
              <a:lnSpc>
                <a:spcPct val="72000"/>
              </a:lnSpc>
              <a:spcBef>
                <a:spcPts val="700"/>
              </a:spcBef>
              <a:defRPr sz="2134" b="1"/>
            </a:pPr>
            <a:r>
              <a:rPr dirty="0"/>
              <a:t>Another member seconds the motion.</a:t>
            </a:r>
          </a:p>
          <a:p>
            <a:pPr marL="665226" lvl="1" indent="-221742" defTabSz="886968">
              <a:lnSpc>
                <a:spcPct val="72000"/>
              </a:lnSpc>
              <a:spcBef>
                <a:spcPts val="700"/>
              </a:spcBef>
              <a:defRPr sz="2134" b="1"/>
            </a:pPr>
            <a:r>
              <a:rPr dirty="0"/>
              <a:t>The chair states the motion.</a:t>
            </a:r>
          </a:p>
          <a:p>
            <a:pPr marL="665226" lvl="1" indent="-221742" defTabSz="886968">
              <a:lnSpc>
                <a:spcPct val="72000"/>
              </a:lnSpc>
              <a:spcBef>
                <a:spcPts val="700"/>
              </a:spcBef>
              <a:defRPr sz="2134" b="1"/>
            </a:pPr>
            <a:r>
              <a:rPr dirty="0"/>
              <a:t>The members debate the motion.</a:t>
            </a:r>
          </a:p>
          <a:p>
            <a:pPr marL="665226" lvl="1" indent="-221742" defTabSz="886968">
              <a:lnSpc>
                <a:spcPct val="72000"/>
              </a:lnSpc>
              <a:spcBef>
                <a:spcPts val="700"/>
              </a:spcBef>
              <a:defRPr sz="2134" b="1"/>
            </a:pPr>
            <a:r>
              <a:rPr dirty="0"/>
              <a:t>The chair asks who is for or against the motion and the members vote.</a:t>
            </a:r>
          </a:p>
          <a:p>
            <a:pPr marL="665226" lvl="1" indent="-221742" defTabSz="886968">
              <a:lnSpc>
                <a:spcPct val="72000"/>
              </a:lnSpc>
              <a:spcBef>
                <a:spcPts val="700"/>
              </a:spcBef>
              <a:defRPr sz="2134" b="1"/>
            </a:pPr>
            <a:r>
              <a:rPr dirty="0"/>
              <a:t>The chair announces the results of the vote.</a:t>
            </a:r>
          </a:p>
          <a:p>
            <a:pPr marL="0" indent="0" defTabSz="886968">
              <a:lnSpc>
                <a:spcPct val="72000"/>
              </a:lnSpc>
              <a:spcBef>
                <a:spcPts val="800"/>
              </a:spcBef>
              <a:buSzTx/>
              <a:buNone/>
              <a:defRPr sz="2425" b="1"/>
            </a:pPr>
            <a:r>
              <a:rPr dirty="0"/>
              <a:t> </a:t>
            </a:r>
          </a:p>
        </p:txBody>
      </p:sp>
      <p:pic>
        <p:nvPicPr>
          <p:cNvPr id="155" name="Picture 3" descr="Picture 3"/>
          <p:cNvPicPr>
            <a:picLocks noChangeAspect="1"/>
          </p:cNvPicPr>
          <p:nvPr/>
        </p:nvPicPr>
        <p:blipFill>
          <a:blip r:embed="rId2"/>
          <a:stretch>
            <a:fillRect/>
          </a:stretch>
        </p:blipFill>
        <p:spPr>
          <a:xfrm>
            <a:off x="9178684" y="5607685"/>
            <a:ext cx="1259206" cy="1138556"/>
          </a:xfrm>
          <a:prstGeom prst="rect">
            <a:avLst/>
          </a:prstGeom>
          <a:ln w="12700">
            <a:miter lim="400000"/>
          </a:ln>
        </p:spPr>
      </p:pic>
      <p:pic>
        <p:nvPicPr>
          <p:cNvPr id="156" name="Picture 4" descr="Picture 4"/>
          <p:cNvPicPr>
            <a:picLocks noChangeAspect="1"/>
          </p:cNvPicPr>
          <p:nvPr/>
        </p:nvPicPr>
        <p:blipFill>
          <a:blip r:embed="rId3"/>
          <a:stretch>
            <a:fillRect/>
          </a:stretch>
        </p:blipFill>
        <p:spPr>
          <a:xfrm>
            <a:off x="10629900" y="5607685"/>
            <a:ext cx="1069975"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4">
                                            <p:bg/>
                                          </p:spTgt>
                                        </p:tgtEl>
                                        <p:attrNameLst>
                                          <p:attrName>style.visibility</p:attrName>
                                        </p:attrNameLst>
                                      </p:cBhvr>
                                      <p:to>
                                        <p:strVal val="visible"/>
                                      </p:to>
                                    </p:set>
                                    <p:anim calcmode="lin" valueType="num">
                                      <p:cBhvr additive="base">
                                        <p:cTn id="7" dur="500" fill="hold"/>
                                        <p:tgtEl>
                                          <p:spTgt spid="15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4">
                                            <p:txEl>
                                              <p:pRg st="0" end="0"/>
                                            </p:txEl>
                                          </p:spTgt>
                                        </p:tgtEl>
                                        <p:attrNameLst>
                                          <p:attrName>style.visibility</p:attrName>
                                        </p:attrNameLst>
                                      </p:cBhvr>
                                      <p:to>
                                        <p:strVal val="visible"/>
                                      </p:to>
                                    </p:set>
                                    <p:anim calcmode="lin" valueType="num">
                                      <p:cBhvr additive="base">
                                        <p:cTn id="13" dur="500" fill="hold"/>
                                        <p:tgtEl>
                                          <p:spTgt spid="15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4">
                                            <p:txEl>
                                              <p:pRg st="1" end="1"/>
                                            </p:txEl>
                                          </p:spTgt>
                                        </p:tgtEl>
                                        <p:attrNameLst>
                                          <p:attrName>style.visibility</p:attrName>
                                        </p:attrNameLst>
                                      </p:cBhvr>
                                      <p:to>
                                        <p:strVal val="visible"/>
                                      </p:to>
                                    </p:set>
                                    <p:anim calcmode="lin" valueType="num">
                                      <p:cBhvr additive="base">
                                        <p:cTn id="19" dur="500" fill="hold"/>
                                        <p:tgtEl>
                                          <p:spTgt spid="15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4">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4">
                                            <p:txEl>
                                              <p:pRg st="2" end="2"/>
                                            </p:txEl>
                                          </p:spTgt>
                                        </p:tgtEl>
                                        <p:attrNameLst>
                                          <p:attrName>style.visibility</p:attrName>
                                        </p:attrNameLst>
                                      </p:cBhvr>
                                      <p:to>
                                        <p:strVal val="visible"/>
                                      </p:to>
                                    </p:set>
                                    <p:anim calcmode="lin" valueType="num">
                                      <p:cBhvr additive="base">
                                        <p:cTn id="23" dur="500" fill="hold"/>
                                        <p:tgtEl>
                                          <p:spTgt spid="15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4">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4">
                                            <p:txEl>
                                              <p:pRg st="3" end="3"/>
                                            </p:txEl>
                                          </p:spTgt>
                                        </p:tgtEl>
                                        <p:attrNameLst>
                                          <p:attrName>style.visibility</p:attrName>
                                        </p:attrNameLst>
                                      </p:cBhvr>
                                      <p:to>
                                        <p:strVal val="visible"/>
                                      </p:to>
                                    </p:set>
                                    <p:anim calcmode="lin" valueType="num">
                                      <p:cBhvr additive="base">
                                        <p:cTn id="27" dur="500" fill="hold"/>
                                        <p:tgtEl>
                                          <p:spTgt spid="15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4">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4">
                                            <p:txEl>
                                              <p:pRg st="4" end="4"/>
                                            </p:txEl>
                                          </p:spTgt>
                                        </p:tgtEl>
                                        <p:attrNameLst>
                                          <p:attrName>style.visibility</p:attrName>
                                        </p:attrNameLst>
                                      </p:cBhvr>
                                      <p:to>
                                        <p:strVal val="visible"/>
                                      </p:to>
                                    </p:set>
                                    <p:anim calcmode="lin" valueType="num">
                                      <p:cBhvr additive="base">
                                        <p:cTn id="31" dur="500" fill="hold"/>
                                        <p:tgtEl>
                                          <p:spTgt spid="1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4">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4">
                                            <p:txEl>
                                              <p:pRg st="5" end="5"/>
                                            </p:txEl>
                                          </p:spTgt>
                                        </p:tgtEl>
                                        <p:attrNameLst>
                                          <p:attrName>style.visibility</p:attrName>
                                        </p:attrNameLst>
                                      </p:cBhvr>
                                      <p:to>
                                        <p:strVal val="visible"/>
                                      </p:to>
                                    </p:set>
                                    <p:anim calcmode="lin" valueType="num">
                                      <p:cBhvr additive="base">
                                        <p:cTn id="35" dur="500" fill="hold"/>
                                        <p:tgtEl>
                                          <p:spTgt spid="15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4">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4">
                                            <p:txEl>
                                              <p:pRg st="6" end="6"/>
                                            </p:txEl>
                                          </p:spTgt>
                                        </p:tgtEl>
                                        <p:attrNameLst>
                                          <p:attrName>style.visibility</p:attrName>
                                        </p:attrNameLst>
                                      </p:cBhvr>
                                      <p:to>
                                        <p:strVal val="visible"/>
                                      </p:to>
                                    </p:set>
                                    <p:anim calcmode="lin" valueType="num">
                                      <p:cBhvr additive="base">
                                        <p:cTn id="39" dur="500" fill="hold"/>
                                        <p:tgtEl>
                                          <p:spTgt spid="154">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4">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54">
                                            <p:txEl>
                                              <p:pRg st="7" end="7"/>
                                            </p:txEl>
                                          </p:spTgt>
                                        </p:tgtEl>
                                        <p:attrNameLst>
                                          <p:attrName>style.visibility</p:attrName>
                                        </p:attrNameLst>
                                      </p:cBhvr>
                                      <p:to>
                                        <p:strVal val="visible"/>
                                      </p:to>
                                    </p:set>
                                    <p:anim calcmode="lin" valueType="num">
                                      <p:cBhvr additive="base">
                                        <p:cTn id="43" dur="500" fill="hold"/>
                                        <p:tgtEl>
                                          <p:spTgt spid="15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4">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4">
                                            <p:txEl>
                                              <p:pRg st="8" end="8"/>
                                            </p:txEl>
                                          </p:spTgt>
                                        </p:tgtEl>
                                        <p:attrNameLst>
                                          <p:attrName>style.visibility</p:attrName>
                                        </p:attrNameLst>
                                      </p:cBhvr>
                                      <p:to>
                                        <p:strVal val="visible"/>
                                      </p:to>
                                    </p:set>
                                    <p:anim calcmode="lin" valueType="num">
                                      <p:cBhvr additive="base">
                                        <p:cTn id="47" dur="500" fill="hold"/>
                                        <p:tgtEl>
                                          <p:spTgt spid="15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54">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4">
                                            <p:txEl>
                                              <p:pRg st="9" end="9"/>
                                            </p:txEl>
                                          </p:spTgt>
                                        </p:tgtEl>
                                        <p:attrNameLst>
                                          <p:attrName>style.visibility</p:attrName>
                                        </p:attrNameLst>
                                      </p:cBhvr>
                                      <p:to>
                                        <p:strVal val="visible"/>
                                      </p:to>
                                    </p:set>
                                    <p:anim calcmode="lin" valueType="num">
                                      <p:cBhvr additive="base">
                                        <p:cTn id="51" dur="500" fill="hold"/>
                                        <p:tgtEl>
                                          <p:spTgt spid="154">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4">
                                            <p:txEl>
                                              <p:pRg st="10" end="10"/>
                                            </p:txEl>
                                          </p:spTgt>
                                        </p:tgtEl>
                                        <p:attrNameLst>
                                          <p:attrName>style.visibility</p:attrName>
                                        </p:attrNameLst>
                                      </p:cBhvr>
                                      <p:to>
                                        <p:strVal val="visible"/>
                                      </p:to>
                                    </p:set>
                                    <p:anim calcmode="lin" valueType="num">
                                      <p:cBhvr additive="base">
                                        <p:cTn id="57" dur="500" fill="hold"/>
                                        <p:tgtEl>
                                          <p:spTgt spid="154">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5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le 1"/>
          <p:cNvSpPr txBox="1">
            <a:spLocks noGrp="1"/>
          </p:cNvSpPr>
          <p:nvPr>
            <p:ph type="title"/>
          </p:nvPr>
        </p:nvSpPr>
        <p:spPr>
          <a:xfrm>
            <a:off x="2364740" y="142228"/>
            <a:ext cx="9029700" cy="975373"/>
          </a:xfrm>
          <a:prstGeom prst="rect">
            <a:avLst/>
          </a:prstGeom>
        </p:spPr>
        <p:txBody>
          <a:bodyPr/>
          <a:lstStyle/>
          <a:p>
            <a:r>
              <a:rPr lang="en-US" dirty="0"/>
              <a:t>            </a:t>
            </a:r>
            <a:r>
              <a:rPr b="1" dirty="0"/>
              <a:t>Tabling a Motion</a:t>
            </a:r>
          </a:p>
        </p:txBody>
      </p:sp>
      <p:sp>
        <p:nvSpPr>
          <p:cNvPr id="174" name="Content Placeholder 2"/>
          <p:cNvSpPr txBox="1">
            <a:spLocks noGrp="1"/>
          </p:cNvSpPr>
          <p:nvPr>
            <p:ph type="body" idx="1"/>
          </p:nvPr>
        </p:nvSpPr>
        <p:spPr>
          <a:xfrm>
            <a:off x="797560" y="1117601"/>
            <a:ext cx="11120081" cy="4731518"/>
          </a:xfrm>
          <a:prstGeom prst="rect">
            <a:avLst/>
          </a:prstGeom>
        </p:spPr>
        <p:txBody>
          <a:bodyPr>
            <a:normAutofit/>
          </a:bodyPr>
          <a:lstStyle/>
          <a:p>
            <a:pPr marL="198881" indent="-198881" defTabSz="795527">
              <a:lnSpc>
                <a:spcPct val="120000"/>
              </a:lnSpc>
              <a:spcBef>
                <a:spcPts val="600"/>
              </a:spcBef>
              <a:defRPr sz="1740" b="1"/>
            </a:pPr>
            <a:r>
              <a:rPr sz="1800" dirty="0"/>
              <a:t>Some individuals may use this process to kill a motion that they do not want to address. Unless more information or clarification is needed, try not to let this happen. </a:t>
            </a:r>
          </a:p>
          <a:p>
            <a:pPr marL="198881" indent="-198881" defTabSz="795527">
              <a:lnSpc>
                <a:spcPct val="120000"/>
              </a:lnSpc>
              <a:spcBef>
                <a:spcPts val="600"/>
              </a:spcBef>
              <a:defRPr sz="1740" b="1"/>
            </a:pPr>
            <a:r>
              <a:rPr sz="1800" dirty="0"/>
              <a:t>The only reason to temporarily set aside a pending motion is to take care of something else deemed urgent. The motion to lay on the table is less about business being discussed than about the assembly needing to handle something else immediately. </a:t>
            </a:r>
          </a:p>
          <a:p>
            <a:pPr marL="198881" indent="-198881" defTabSz="795527">
              <a:lnSpc>
                <a:spcPct val="120000"/>
              </a:lnSpc>
              <a:spcBef>
                <a:spcPts val="600"/>
              </a:spcBef>
              <a:defRPr sz="1740" b="1"/>
            </a:pPr>
            <a:r>
              <a:rPr sz="1800" dirty="0"/>
              <a:t>As an example, you are in the middle of handling the discussion related to a motion on floor and your guest speaker arrives. </a:t>
            </a:r>
          </a:p>
          <a:p>
            <a:pPr marL="198881" indent="-198881" defTabSz="795527">
              <a:lnSpc>
                <a:spcPct val="120000"/>
              </a:lnSpc>
              <a:spcBef>
                <a:spcPts val="600"/>
              </a:spcBef>
              <a:defRPr sz="1740" b="1"/>
            </a:pPr>
            <a:r>
              <a:rPr sz="1800" dirty="0"/>
              <a:t>You can entertain a motion to table the pending motion. </a:t>
            </a:r>
          </a:p>
          <a:p>
            <a:pPr marL="198881" indent="-198881" defTabSz="795527">
              <a:lnSpc>
                <a:spcPct val="120000"/>
              </a:lnSpc>
              <a:spcBef>
                <a:spcPts val="600"/>
              </a:spcBef>
              <a:defRPr sz="1740" b="1"/>
            </a:pPr>
            <a:r>
              <a:rPr sz="1800" dirty="0"/>
              <a:t>A motion to lay on the table, must be seconded, isn’t debatable, isn’t amendable, and requires a majority vote. </a:t>
            </a:r>
          </a:p>
          <a:p>
            <a:pPr marL="198881" indent="-198881" defTabSz="795527">
              <a:lnSpc>
                <a:spcPct val="120000"/>
              </a:lnSpc>
              <a:spcBef>
                <a:spcPts val="600"/>
              </a:spcBef>
              <a:defRPr sz="1740" b="1"/>
            </a:pPr>
            <a:r>
              <a:rPr sz="1800" dirty="0"/>
              <a:t>If the pending motion is not brought back from the table at the next meeting the motion dies.</a:t>
            </a:r>
          </a:p>
          <a:p>
            <a:pPr marL="198881" indent="-198881" defTabSz="795527">
              <a:lnSpc>
                <a:spcPct val="120000"/>
              </a:lnSpc>
              <a:spcBef>
                <a:spcPts val="600"/>
              </a:spcBef>
              <a:defRPr sz="1740" b="1"/>
            </a:pPr>
            <a:r>
              <a:rPr sz="1800" dirty="0"/>
              <a:t>Recommendation, keep it simple, each motion should live or die on its own merit.</a:t>
            </a:r>
          </a:p>
        </p:txBody>
      </p:sp>
      <p:pic>
        <p:nvPicPr>
          <p:cNvPr id="175" name="Picture 3" descr="Picture 3"/>
          <p:cNvPicPr>
            <a:picLocks noChangeAspect="1"/>
          </p:cNvPicPr>
          <p:nvPr/>
        </p:nvPicPr>
        <p:blipFill>
          <a:blip r:embed="rId2"/>
          <a:stretch>
            <a:fillRect/>
          </a:stretch>
        </p:blipFill>
        <p:spPr>
          <a:xfrm>
            <a:off x="9479826" y="5577216"/>
            <a:ext cx="1259206" cy="1138556"/>
          </a:xfrm>
          <a:prstGeom prst="rect">
            <a:avLst/>
          </a:prstGeom>
          <a:ln w="12700">
            <a:miter lim="400000"/>
          </a:ln>
        </p:spPr>
      </p:pic>
      <p:pic>
        <p:nvPicPr>
          <p:cNvPr id="176" name="Picture 4" descr="Picture 4"/>
          <p:cNvPicPr>
            <a:picLocks noChangeAspect="1"/>
          </p:cNvPicPr>
          <p:nvPr/>
        </p:nvPicPr>
        <p:blipFill>
          <a:blip r:embed="rId3"/>
          <a:stretch>
            <a:fillRect/>
          </a:stretch>
        </p:blipFill>
        <p:spPr>
          <a:xfrm>
            <a:off x="11028609" y="5577216"/>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ontent Placeholder 2"/>
          <p:cNvSpPr txBox="1">
            <a:spLocks noGrp="1"/>
          </p:cNvSpPr>
          <p:nvPr>
            <p:ph type="body" idx="1"/>
          </p:nvPr>
        </p:nvSpPr>
        <p:spPr>
          <a:xfrm>
            <a:off x="1335640" y="143838"/>
            <a:ext cx="10018160" cy="6033125"/>
          </a:xfrm>
          <a:prstGeom prst="rect">
            <a:avLst/>
          </a:prstGeom>
        </p:spPr>
        <p:txBody>
          <a:bodyPr/>
          <a:lstStyle/>
          <a:p>
            <a:pPr marL="0" indent="0">
              <a:buSzTx/>
              <a:buNone/>
              <a:defRPr b="1"/>
            </a:pPr>
            <a:endParaRPr dirty="0"/>
          </a:p>
          <a:p>
            <a:pPr marL="0" indent="0" algn="ctr">
              <a:spcBef>
                <a:spcPts val="1200"/>
              </a:spcBef>
              <a:buSzTx/>
              <a:buNone/>
              <a:defRPr sz="3600" b="1"/>
            </a:pPr>
            <a:r>
              <a:rPr lang="en-US" sz="4400" dirty="0"/>
              <a:t>L</a:t>
            </a:r>
            <a:r>
              <a:rPr sz="4400" dirty="0"/>
              <a:t>et’s get th</a:t>
            </a:r>
            <a:r>
              <a:rPr lang="en-US" sz="4400" dirty="0"/>
              <a:t>is</a:t>
            </a:r>
            <a:r>
              <a:rPr sz="4400" dirty="0"/>
              <a:t> </a:t>
            </a:r>
            <a:r>
              <a:rPr lang="en-US" sz="4400" dirty="0"/>
              <a:t>M</a:t>
            </a:r>
            <a:r>
              <a:rPr sz="4400" dirty="0"/>
              <a:t>eeting</a:t>
            </a:r>
            <a:endParaRPr lang="en-US" sz="4400" dirty="0"/>
          </a:p>
          <a:p>
            <a:pPr marL="0" indent="0" algn="ctr">
              <a:spcBef>
                <a:spcPts val="1200"/>
              </a:spcBef>
              <a:buSzTx/>
              <a:buNone/>
              <a:defRPr sz="3600" b="1"/>
            </a:pPr>
            <a:r>
              <a:rPr lang="en-US" sz="4400" dirty="0"/>
              <a:t>S</a:t>
            </a:r>
            <a:r>
              <a:rPr sz="4400" dirty="0"/>
              <a:t>tarted</a:t>
            </a:r>
            <a:r>
              <a:rPr lang="en-US" sz="4400" dirty="0"/>
              <a:t>!</a:t>
            </a:r>
            <a:r>
              <a:rPr sz="4400" dirty="0"/>
              <a:t> </a:t>
            </a:r>
            <a:endParaRPr lang="en-US" sz="4400" dirty="0"/>
          </a:p>
          <a:p>
            <a:pPr marL="0" indent="0" algn="ctr">
              <a:spcBef>
                <a:spcPts val="1200"/>
              </a:spcBef>
              <a:buSzTx/>
              <a:buNone/>
              <a:defRPr sz="3600" b="1"/>
            </a:pPr>
            <a:endParaRPr sz="4400" dirty="0"/>
          </a:p>
        </p:txBody>
      </p:sp>
      <p:pic>
        <p:nvPicPr>
          <p:cNvPr id="179" name="Picture 3" descr="Picture 3"/>
          <p:cNvPicPr>
            <a:picLocks noChangeAspect="1"/>
          </p:cNvPicPr>
          <p:nvPr/>
        </p:nvPicPr>
        <p:blipFill>
          <a:blip r:embed="rId2"/>
          <a:stretch>
            <a:fillRect/>
          </a:stretch>
        </p:blipFill>
        <p:spPr>
          <a:xfrm>
            <a:off x="9394778" y="5486900"/>
            <a:ext cx="1259206" cy="1138556"/>
          </a:xfrm>
          <a:prstGeom prst="rect">
            <a:avLst/>
          </a:prstGeom>
          <a:ln w="12700">
            <a:miter lim="400000"/>
          </a:ln>
        </p:spPr>
      </p:pic>
      <p:pic>
        <p:nvPicPr>
          <p:cNvPr id="180" name="Picture 4" descr="Picture 4"/>
          <p:cNvPicPr>
            <a:picLocks noChangeAspect="1"/>
          </p:cNvPicPr>
          <p:nvPr/>
        </p:nvPicPr>
        <p:blipFill>
          <a:blip r:embed="rId3"/>
          <a:stretch>
            <a:fillRect/>
          </a:stretch>
        </p:blipFill>
        <p:spPr>
          <a:xfrm>
            <a:off x="10818812" y="5486900"/>
            <a:ext cx="1069976" cy="1138556"/>
          </a:xfrm>
          <a:prstGeom prst="rect">
            <a:avLst/>
          </a:prstGeom>
          <a:ln w="12700">
            <a:miter lim="400000"/>
          </a:ln>
        </p:spPr>
      </p:pic>
      <p:pic>
        <p:nvPicPr>
          <p:cNvPr id="1030" name="Picture 6" descr="Image result for large riders Meeting Icon">
            <a:extLst>
              <a:ext uri="{FF2B5EF4-FFF2-40B4-BE49-F238E27FC236}">
                <a16:creationId xmlns:a16="http://schemas.microsoft.com/office/drawing/2014/main" id="{B6B0D6F6-2B7E-F1AC-5CD8-5F4ADB3E2B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5826" y="2211766"/>
            <a:ext cx="5260259" cy="3844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1787703" y="365125"/>
            <a:ext cx="9566097" cy="1325563"/>
          </a:xfrm>
          <a:prstGeom prst="rect">
            <a:avLst/>
          </a:prstGeom>
        </p:spPr>
        <p:txBody>
          <a:bodyPr>
            <a:normAutofit/>
          </a:bodyPr>
          <a:lstStyle/>
          <a:p>
            <a:r>
              <a:rPr b="1" dirty="0"/>
              <a:t>Procedure for Regular ALR Meetings</a:t>
            </a:r>
          </a:p>
        </p:txBody>
      </p:sp>
      <p:sp>
        <p:nvSpPr>
          <p:cNvPr id="183" name="Content Placeholder 2"/>
          <p:cNvSpPr txBox="1">
            <a:spLocks noGrp="1"/>
          </p:cNvSpPr>
          <p:nvPr>
            <p:ph type="body" idx="1"/>
          </p:nvPr>
        </p:nvSpPr>
        <p:spPr>
          <a:prstGeom prst="rect">
            <a:avLst/>
          </a:prstGeom>
        </p:spPr>
        <p:txBody>
          <a:bodyPr/>
          <a:lstStyle/>
          <a:p>
            <a:pPr marL="0" indent="0">
              <a:buSzTx/>
              <a:buNone/>
            </a:pPr>
            <a:endParaRPr dirty="0"/>
          </a:p>
          <a:p>
            <a:pPr marL="0" indent="0">
              <a:buSzTx/>
              <a:buNone/>
            </a:pPr>
            <a:r>
              <a:rPr dirty="0"/>
              <a:t>1. One rap of the gavel - be seated</a:t>
            </a:r>
          </a:p>
          <a:p>
            <a:pPr marL="0" indent="0">
              <a:buSzTx/>
              <a:buNone/>
            </a:pPr>
            <a:r>
              <a:rPr dirty="0"/>
              <a:t>2. Sergeant-at-Arms - secure the meeting hall</a:t>
            </a:r>
          </a:p>
          <a:p>
            <a:pPr marL="0" indent="0">
              <a:buSzTx/>
              <a:buNone/>
            </a:pPr>
            <a:r>
              <a:rPr dirty="0"/>
              <a:t>3. Three raps of the gavel - please stand</a:t>
            </a:r>
          </a:p>
          <a:p>
            <a:pPr marL="0" indent="0">
              <a:buSzTx/>
              <a:buNone/>
            </a:pPr>
            <a:r>
              <a:rPr dirty="0"/>
              <a:t>4. With our </a:t>
            </a:r>
            <a:r>
              <a:rPr lang="en-US" dirty="0"/>
              <a:t>N</a:t>
            </a:r>
            <a:r>
              <a:rPr dirty="0"/>
              <a:t>ation</a:t>
            </a:r>
            <a:r>
              <a:rPr lang="en-US" dirty="0"/>
              <a:t>'</a:t>
            </a:r>
            <a:r>
              <a:rPr dirty="0"/>
              <a:t>s colors in place - hand salute – two</a:t>
            </a:r>
            <a:endParaRPr b="1" dirty="0"/>
          </a:p>
          <a:p>
            <a:pPr marL="0" indent="0">
              <a:buSzTx/>
              <a:buNone/>
            </a:pPr>
            <a:r>
              <a:rPr dirty="0"/>
              <a:t>5. Uncover – the Chaplain will offer the prayer </a:t>
            </a:r>
          </a:p>
        </p:txBody>
      </p:sp>
      <p:pic>
        <p:nvPicPr>
          <p:cNvPr id="184" name="Picture 3" descr="Picture 3"/>
          <p:cNvPicPr>
            <a:picLocks noChangeAspect="1"/>
          </p:cNvPicPr>
          <p:nvPr/>
        </p:nvPicPr>
        <p:blipFill>
          <a:blip r:embed="rId2"/>
          <a:stretch>
            <a:fillRect/>
          </a:stretch>
        </p:blipFill>
        <p:spPr>
          <a:xfrm>
            <a:off x="8697873" y="5420359"/>
            <a:ext cx="1259206" cy="1138556"/>
          </a:xfrm>
          <a:prstGeom prst="rect">
            <a:avLst/>
          </a:prstGeom>
          <a:ln w="12700">
            <a:miter lim="400000"/>
          </a:ln>
        </p:spPr>
      </p:pic>
      <p:pic>
        <p:nvPicPr>
          <p:cNvPr id="185" name="Picture 4" descr="Picture 4"/>
          <p:cNvPicPr>
            <a:picLocks noChangeAspect="1"/>
          </p:cNvPicPr>
          <p:nvPr/>
        </p:nvPicPr>
        <p:blipFill>
          <a:blip r:embed="rId3"/>
          <a:stretch>
            <a:fillRect/>
          </a:stretch>
        </p:blipFill>
        <p:spPr>
          <a:xfrm>
            <a:off x="10283825" y="5420359"/>
            <a:ext cx="1069975"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itle 1"/>
          <p:cNvSpPr txBox="1">
            <a:spLocks noGrp="1"/>
          </p:cNvSpPr>
          <p:nvPr>
            <p:ph type="title"/>
          </p:nvPr>
        </p:nvSpPr>
        <p:spPr>
          <a:xfrm>
            <a:off x="1243173" y="-294639"/>
            <a:ext cx="10110627" cy="1985328"/>
          </a:xfrm>
          <a:prstGeom prst="rect">
            <a:avLst/>
          </a:prstGeom>
        </p:spPr>
        <p:txBody>
          <a:bodyPr/>
          <a:lstStyle/>
          <a:p>
            <a:r>
              <a:rPr b="1" dirty="0"/>
              <a:t>Procedure for Regular ALR Meetings</a:t>
            </a:r>
          </a:p>
        </p:txBody>
      </p:sp>
      <p:sp>
        <p:nvSpPr>
          <p:cNvPr id="188" name="Content Placeholder 2"/>
          <p:cNvSpPr txBox="1">
            <a:spLocks noGrp="1"/>
          </p:cNvSpPr>
          <p:nvPr>
            <p:ph type="body" idx="1"/>
          </p:nvPr>
        </p:nvSpPr>
        <p:spPr>
          <a:xfrm>
            <a:off x="1429407" y="1310641"/>
            <a:ext cx="9924394" cy="4217800"/>
          </a:xfrm>
          <a:prstGeom prst="rect">
            <a:avLst/>
          </a:prstGeom>
        </p:spPr>
        <p:txBody>
          <a:bodyPr>
            <a:normAutofit/>
          </a:bodyPr>
          <a:lstStyle/>
          <a:p>
            <a:pPr marL="0" indent="0">
              <a:buSzTx/>
              <a:buNone/>
            </a:pPr>
            <a:r>
              <a:rPr lang="en-US" sz="3200" dirty="0">
                <a:effectLst/>
                <a:ea typeface="Calibri" panose="020F0502020204030204" pitchFamily="34" charset="0"/>
                <a:cs typeface="Arial" panose="020B0604020202020204" pitchFamily="34" charset="0"/>
              </a:rPr>
              <a:t>A POW/MIA empty chair is placed at all official meetings of the American Legion as a physical symbol of many American POW/MIAs still unaccounted for from all wars and conflicts involving the United States of America.  This is a reminder for all of us to spare no effort to secure the release of any American prisoners from captivity, the repatriation of the remains of those who died bravely in defense of liberty, and a full accounting of those missing.  Let us rededicate ourselves to this vital endeavor! </a:t>
            </a:r>
          </a:p>
          <a:p>
            <a:pPr marL="0" indent="0">
              <a:buSzTx/>
              <a:buNone/>
            </a:pPr>
            <a:endParaRPr dirty="0"/>
          </a:p>
        </p:txBody>
      </p:sp>
      <p:pic>
        <p:nvPicPr>
          <p:cNvPr id="189" name="Picture 3" descr="Picture 3"/>
          <p:cNvPicPr>
            <a:picLocks noChangeAspect="1"/>
          </p:cNvPicPr>
          <p:nvPr/>
        </p:nvPicPr>
        <p:blipFill>
          <a:blip r:embed="rId2"/>
          <a:stretch>
            <a:fillRect/>
          </a:stretch>
        </p:blipFill>
        <p:spPr>
          <a:xfrm>
            <a:off x="9616948" y="5724662"/>
            <a:ext cx="1101851" cy="996278"/>
          </a:xfrm>
          <a:prstGeom prst="rect">
            <a:avLst/>
          </a:prstGeom>
          <a:ln w="12700">
            <a:miter lim="400000"/>
          </a:ln>
        </p:spPr>
      </p:pic>
      <p:pic>
        <p:nvPicPr>
          <p:cNvPr id="190" name="Picture 4" descr="Picture 4"/>
          <p:cNvPicPr>
            <a:picLocks noChangeAspect="1"/>
          </p:cNvPicPr>
          <p:nvPr/>
        </p:nvPicPr>
        <p:blipFill>
          <a:blip r:embed="rId3"/>
          <a:stretch>
            <a:fillRect/>
          </a:stretch>
        </p:blipFill>
        <p:spPr>
          <a:xfrm>
            <a:off x="10841653" y="5698547"/>
            <a:ext cx="984587" cy="1047693"/>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itle 1"/>
          <p:cNvSpPr txBox="1">
            <a:spLocks noGrp="1"/>
          </p:cNvSpPr>
          <p:nvPr>
            <p:ph type="title"/>
          </p:nvPr>
        </p:nvSpPr>
        <p:spPr>
          <a:xfrm>
            <a:off x="1636776" y="365125"/>
            <a:ext cx="9717024" cy="1325563"/>
          </a:xfrm>
          <a:prstGeom prst="rect">
            <a:avLst/>
          </a:prstGeom>
        </p:spPr>
        <p:txBody>
          <a:bodyPr>
            <a:normAutofit/>
          </a:bodyPr>
          <a:lstStyle/>
          <a:p>
            <a:r>
              <a:rPr b="1" dirty="0"/>
              <a:t>Procedure for Regular ALR Meetings</a:t>
            </a:r>
          </a:p>
        </p:txBody>
      </p:sp>
      <p:sp>
        <p:nvSpPr>
          <p:cNvPr id="193" name="Content Placeholder 2"/>
          <p:cNvSpPr txBox="1">
            <a:spLocks noGrp="1"/>
          </p:cNvSpPr>
          <p:nvPr>
            <p:ph type="body" idx="1"/>
          </p:nvPr>
        </p:nvSpPr>
        <p:spPr>
          <a:xfrm>
            <a:off x="1155700" y="1749425"/>
            <a:ext cx="10681296" cy="4351338"/>
          </a:xfrm>
          <a:prstGeom prst="rect">
            <a:avLst/>
          </a:prstGeom>
        </p:spPr>
        <p:txBody>
          <a:bodyPr/>
          <a:lstStyle/>
          <a:p>
            <a:pPr marL="0" indent="0">
              <a:lnSpc>
                <a:spcPct val="100000"/>
              </a:lnSpc>
              <a:buSzTx/>
              <a:buNone/>
            </a:pPr>
            <a:r>
              <a:rPr dirty="0"/>
              <a:t>7. The Sergeant-at-Arms will lead the pledge of allegiance – cover</a:t>
            </a:r>
            <a:endParaRPr lang="en-US" dirty="0"/>
          </a:p>
          <a:p>
            <a:pPr marL="0" indent="0">
              <a:lnSpc>
                <a:spcPct val="100000"/>
              </a:lnSpc>
              <a:buSzTx/>
              <a:buNone/>
            </a:pPr>
            <a:r>
              <a:rPr lang="en-US" b="1" dirty="0"/>
              <a:t>	</a:t>
            </a:r>
            <a:r>
              <a:rPr lang="en-US" i="1" dirty="0"/>
              <a:t>(optionally may then want to recite the Riders Creed)</a:t>
            </a:r>
            <a:endParaRPr i="1" dirty="0"/>
          </a:p>
          <a:p>
            <a:pPr marL="0" indent="0">
              <a:lnSpc>
                <a:spcPct val="100000"/>
              </a:lnSpc>
              <a:buSzTx/>
              <a:buNone/>
            </a:pPr>
            <a:r>
              <a:rPr dirty="0"/>
              <a:t>8. One rap of the gavel - May be seated</a:t>
            </a:r>
          </a:p>
          <a:p>
            <a:pPr marL="0" indent="0">
              <a:lnSpc>
                <a:spcPct val="100000"/>
              </a:lnSpc>
              <a:buSzTx/>
              <a:buNone/>
            </a:pPr>
            <a:r>
              <a:rPr dirty="0"/>
              <a:t>9. I now declare American Legion Riders, _______________, Department of Florida, regularly convened. </a:t>
            </a:r>
          </a:p>
          <a:p>
            <a:pPr marL="0" indent="0">
              <a:lnSpc>
                <a:spcPct val="100000"/>
              </a:lnSpc>
              <a:buSzTx/>
              <a:buNone/>
            </a:pPr>
            <a:r>
              <a:rPr dirty="0"/>
              <a:t>10. </a:t>
            </a:r>
            <a:r>
              <a:rPr lang="en-US" dirty="0"/>
              <a:t>Adjutant</a:t>
            </a:r>
            <a:r>
              <a:rPr dirty="0"/>
              <a:t> - roll call of officers.</a:t>
            </a:r>
          </a:p>
        </p:txBody>
      </p:sp>
      <p:pic>
        <p:nvPicPr>
          <p:cNvPr id="194" name="Picture 3" descr="Picture 3"/>
          <p:cNvPicPr>
            <a:picLocks noChangeAspect="1"/>
          </p:cNvPicPr>
          <p:nvPr/>
        </p:nvPicPr>
        <p:blipFill>
          <a:blip r:embed="rId2"/>
          <a:stretch>
            <a:fillRect/>
          </a:stretch>
        </p:blipFill>
        <p:spPr>
          <a:xfrm>
            <a:off x="8846163" y="5531485"/>
            <a:ext cx="1259206" cy="1138556"/>
          </a:xfrm>
          <a:prstGeom prst="rect">
            <a:avLst/>
          </a:prstGeom>
          <a:ln w="12700">
            <a:miter lim="400000"/>
          </a:ln>
        </p:spPr>
      </p:pic>
      <p:pic>
        <p:nvPicPr>
          <p:cNvPr id="195" name="Picture 4" descr="Picture 4"/>
          <p:cNvPicPr>
            <a:picLocks noChangeAspect="1"/>
          </p:cNvPicPr>
          <p:nvPr/>
        </p:nvPicPr>
        <p:blipFill>
          <a:blip r:embed="rId3"/>
          <a:stretch>
            <a:fillRect/>
          </a:stretch>
        </p:blipFill>
        <p:spPr>
          <a:xfrm>
            <a:off x="10501312" y="5531485"/>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itle 1"/>
          <p:cNvSpPr txBox="1">
            <a:spLocks noGrp="1"/>
          </p:cNvSpPr>
          <p:nvPr>
            <p:ph type="title"/>
          </p:nvPr>
        </p:nvSpPr>
        <p:spPr>
          <a:xfrm>
            <a:off x="2324100" y="132081"/>
            <a:ext cx="9029700" cy="833120"/>
          </a:xfrm>
          <a:prstGeom prst="rect">
            <a:avLst/>
          </a:prstGeom>
        </p:spPr>
        <p:txBody>
          <a:bodyPr>
            <a:normAutofit fontScale="90000"/>
          </a:bodyPr>
          <a:lstStyle/>
          <a:p>
            <a:r>
              <a:rPr b="1" dirty="0"/>
              <a:t>Procedure for Regular ALR Meetings</a:t>
            </a:r>
          </a:p>
        </p:txBody>
      </p:sp>
      <p:sp>
        <p:nvSpPr>
          <p:cNvPr id="198" name="Content Placeholder 2"/>
          <p:cNvSpPr txBox="1">
            <a:spLocks noGrp="1"/>
          </p:cNvSpPr>
          <p:nvPr>
            <p:ph type="body" idx="1"/>
          </p:nvPr>
        </p:nvSpPr>
        <p:spPr>
          <a:xfrm>
            <a:off x="1651446" y="1391991"/>
            <a:ext cx="9168458" cy="5164428"/>
          </a:xfrm>
          <a:prstGeom prst="rect">
            <a:avLst/>
          </a:prstGeom>
        </p:spPr>
        <p:txBody>
          <a:bodyPr>
            <a:normAutofit/>
          </a:bodyPr>
          <a:lstStyle/>
          <a:p>
            <a:pPr marL="0" indent="0">
              <a:lnSpc>
                <a:spcPct val="72000"/>
              </a:lnSpc>
              <a:spcBef>
                <a:spcPts val="700"/>
              </a:spcBef>
              <a:buSzTx/>
              <a:buNone/>
              <a:defRPr sz="2000"/>
            </a:pPr>
            <a:r>
              <a:rPr dirty="0"/>
              <a:t>1</a:t>
            </a:r>
            <a:r>
              <a:rPr lang="en-US" dirty="0"/>
              <a:t>1</a:t>
            </a:r>
            <a:r>
              <a:rPr dirty="0"/>
              <a:t>. Sergeant-at-Arms are there any guests or new members to be introduced?</a:t>
            </a:r>
            <a:endParaRPr sz="2100" dirty="0"/>
          </a:p>
          <a:p>
            <a:pPr marL="0" indent="0">
              <a:lnSpc>
                <a:spcPct val="72000"/>
              </a:lnSpc>
              <a:spcBef>
                <a:spcPts val="700"/>
              </a:spcBef>
              <a:buSzTx/>
              <a:buNone/>
              <a:defRPr sz="2000"/>
            </a:pPr>
            <a:r>
              <a:rPr dirty="0"/>
              <a:t>1</a:t>
            </a:r>
            <a:r>
              <a:rPr lang="en-US" dirty="0"/>
              <a:t>2</a:t>
            </a:r>
            <a:r>
              <a:rPr dirty="0"/>
              <a:t>. </a:t>
            </a:r>
            <a:r>
              <a:rPr lang="en-US" dirty="0"/>
              <a:t>O</a:t>
            </a:r>
            <a:r>
              <a:rPr dirty="0"/>
              <a:t>fficers and </a:t>
            </a:r>
            <a:r>
              <a:rPr lang="en-US" dirty="0"/>
              <a:t>C</a:t>
            </a:r>
            <a:r>
              <a:rPr dirty="0"/>
              <a:t>ommittee chairmen reports </a:t>
            </a:r>
            <a:endParaRPr sz="1800" dirty="0"/>
          </a:p>
          <a:p>
            <a:pPr marL="685800" lvl="1" indent="-228600">
              <a:lnSpc>
                <a:spcPct val="72000"/>
              </a:lnSpc>
              <a:spcBef>
                <a:spcPts val="600"/>
              </a:spcBef>
              <a:defRPr sz="1800"/>
            </a:pPr>
            <a:r>
              <a:rPr lang="en-US" dirty="0"/>
              <a:t>Adjutant</a:t>
            </a:r>
          </a:p>
          <a:p>
            <a:pPr marL="685800" lvl="1" indent="-228600">
              <a:lnSpc>
                <a:spcPct val="72000"/>
              </a:lnSpc>
              <a:spcBef>
                <a:spcPts val="600"/>
              </a:spcBef>
              <a:defRPr sz="1800"/>
            </a:pPr>
            <a:r>
              <a:rPr lang="en-US" dirty="0"/>
              <a:t>Finance Officer</a:t>
            </a:r>
          </a:p>
          <a:p>
            <a:pPr marL="685800" lvl="1" indent="-228600">
              <a:lnSpc>
                <a:spcPct val="72000"/>
              </a:lnSpc>
              <a:spcBef>
                <a:spcPts val="600"/>
              </a:spcBef>
              <a:defRPr sz="1800"/>
            </a:pPr>
            <a:r>
              <a:rPr lang="en-US" sz="2100" dirty="0"/>
              <a:t>Di</a:t>
            </a:r>
            <a:r>
              <a:rPr dirty="0"/>
              <a:t>rector</a:t>
            </a:r>
          </a:p>
          <a:p>
            <a:pPr marL="685800" lvl="1" indent="-228600">
              <a:lnSpc>
                <a:spcPct val="72000"/>
              </a:lnSpc>
              <a:spcBef>
                <a:spcPts val="600"/>
              </a:spcBef>
              <a:defRPr sz="1800"/>
            </a:pPr>
            <a:r>
              <a:rPr dirty="0"/>
              <a:t>Assistant Director </a:t>
            </a:r>
          </a:p>
          <a:p>
            <a:pPr marL="685800" lvl="1" indent="-228600">
              <a:lnSpc>
                <a:spcPct val="72000"/>
              </a:lnSpc>
              <a:spcBef>
                <a:spcPts val="600"/>
              </a:spcBef>
              <a:defRPr sz="1800"/>
            </a:pPr>
            <a:r>
              <a:rPr dirty="0"/>
              <a:t>Membership</a:t>
            </a:r>
          </a:p>
          <a:p>
            <a:pPr marL="685800" lvl="1" indent="-228600">
              <a:lnSpc>
                <a:spcPct val="72000"/>
              </a:lnSpc>
              <a:spcBef>
                <a:spcPts val="600"/>
              </a:spcBef>
              <a:defRPr sz="1800"/>
            </a:pPr>
            <a:r>
              <a:rPr dirty="0"/>
              <a:t>Chaplain</a:t>
            </a:r>
          </a:p>
          <a:p>
            <a:pPr marL="685800" lvl="1" indent="-228600">
              <a:lnSpc>
                <a:spcPct val="72000"/>
              </a:lnSpc>
              <a:spcBef>
                <a:spcPts val="600"/>
              </a:spcBef>
              <a:defRPr sz="1800"/>
            </a:pPr>
            <a:r>
              <a:rPr dirty="0"/>
              <a:t>Road Captain</a:t>
            </a:r>
          </a:p>
          <a:p>
            <a:pPr marL="685800" lvl="1" indent="-228600">
              <a:lnSpc>
                <a:spcPct val="72000"/>
              </a:lnSpc>
              <a:spcBef>
                <a:spcPts val="600"/>
              </a:spcBef>
              <a:defRPr sz="1800"/>
            </a:pPr>
            <a:r>
              <a:rPr dirty="0"/>
              <a:t>Safety Officer</a:t>
            </a:r>
          </a:p>
          <a:p>
            <a:pPr marL="685800" lvl="1" indent="-228600">
              <a:lnSpc>
                <a:spcPct val="72000"/>
              </a:lnSpc>
              <a:spcBef>
                <a:spcPts val="600"/>
              </a:spcBef>
              <a:defRPr sz="1800"/>
            </a:pPr>
            <a:r>
              <a:rPr dirty="0"/>
              <a:t>Historian</a:t>
            </a:r>
          </a:p>
          <a:p>
            <a:pPr marL="685800" lvl="1" indent="-228600">
              <a:lnSpc>
                <a:spcPct val="72000"/>
              </a:lnSpc>
              <a:spcBef>
                <a:spcPts val="600"/>
              </a:spcBef>
              <a:defRPr sz="1800"/>
            </a:pPr>
            <a:r>
              <a:rPr dirty="0"/>
              <a:t>Sergeant-at-Arms </a:t>
            </a:r>
          </a:p>
          <a:p>
            <a:pPr marL="685800" lvl="1" indent="-228600">
              <a:lnSpc>
                <a:spcPct val="72000"/>
              </a:lnSpc>
              <a:spcBef>
                <a:spcPts val="600"/>
              </a:spcBef>
              <a:defRPr sz="1800"/>
            </a:pPr>
            <a:r>
              <a:rPr dirty="0"/>
              <a:t>Event Coordinator</a:t>
            </a:r>
          </a:p>
          <a:p>
            <a:pPr marL="685800" lvl="1" indent="-228600">
              <a:lnSpc>
                <a:spcPct val="72000"/>
              </a:lnSpc>
              <a:spcBef>
                <a:spcPts val="600"/>
              </a:spcBef>
              <a:defRPr sz="1800"/>
            </a:pPr>
            <a:r>
              <a:rPr dirty="0"/>
              <a:t>Quartermaster</a:t>
            </a:r>
          </a:p>
        </p:txBody>
      </p:sp>
      <p:pic>
        <p:nvPicPr>
          <p:cNvPr id="199" name="Picture 3" descr="Picture 3"/>
          <p:cNvPicPr>
            <a:picLocks noChangeAspect="1"/>
          </p:cNvPicPr>
          <p:nvPr/>
        </p:nvPicPr>
        <p:blipFill>
          <a:blip r:embed="rId2"/>
          <a:stretch>
            <a:fillRect/>
          </a:stretch>
        </p:blipFill>
        <p:spPr>
          <a:xfrm>
            <a:off x="9120325" y="5587363"/>
            <a:ext cx="1259206" cy="1138556"/>
          </a:xfrm>
          <a:prstGeom prst="rect">
            <a:avLst/>
          </a:prstGeom>
          <a:ln w="12700">
            <a:miter lim="400000"/>
          </a:ln>
        </p:spPr>
      </p:pic>
      <p:pic>
        <p:nvPicPr>
          <p:cNvPr id="200" name="Picture 4" descr="Picture 4"/>
          <p:cNvPicPr>
            <a:picLocks noChangeAspect="1"/>
          </p:cNvPicPr>
          <p:nvPr/>
        </p:nvPicPr>
        <p:blipFill>
          <a:blip r:embed="rId3"/>
          <a:stretch>
            <a:fillRect/>
          </a:stretch>
        </p:blipFill>
        <p:spPr>
          <a:xfrm>
            <a:off x="10672954" y="5587363"/>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xfrm>
            <a:off x="2324100" y="365125"/>
            <a:ext cx="9029700" cy="703387"/>
          </a:xfrm>
          <a:prstGeom prst="rect">
            <a:avLst/>
          </a:prstGeom>
        </p:spPr>
        <p:txBody>
          <a:bodyPr>
            <a:normAutofit fontScale="90000"/>
          </a:bodyPr>
          <a:lstStyle/>
          <a:p>
            <a:r>
              <a:rPr b="1" dirty="0"/>
              <a:t>Procedure for Regular ALR Meetings</a:t>
            </a:r>
          </a:p>
        </p:txBody>
      </p:sp>
      <p:sp>
        <p:nvSpPr>
          <p:cNvPr id="203" name="Content Placeholder 2"/>
          <p:cNvSpPr txBox="1">
            <a:spLocks noGrp="1"/>
          </p:cNvSpPr>
          <p:nvPr>
            <p:ph type="body" idx="1"/>
          </p:nvPr>
        </p:nvSpPr>
        <p:spPr>
          <a:xfrm>
            <a:off x="1397357" y="1404512"/>
            <a:ext cx="10387886" cy="4765185"/>
          </a:xfrm>
          <a:prstGeom prst="rect">
            <a:avLst/>
          </a:prstGeom>
        </p:spPr>
        <p:txBody>
          <a:bodyPr/>
          <a:lstStyle/>
          <a:p>
            <a:pPr marL="0" indent="0">
              <a:lnSpc>
                <a:spcPct val="100000"/>
              </a:lnSpc>
              <a:buSzTx/>
              <a:buNone/>
            </a:pPr>
            <a:r>
              <a:rPr dirty="0"/>
              <a:t>14. Nominations for vacant officer positions</a:t>
            </a:r>
          </a:p>
          <a:p>
            <a:pPr marL="0" indent="0">
              <a:lnSpc>
                <a:spcPct val="100000"/>
              </a:lnSpc>
              <a:buSzTx/>
              <a:buNone/>
            </a:pPr>
            <a:r>
              <a:rPr dirty="0"/>
              <a:t>15. Old or unfinished business?</a:t>
            </a:r>
          </a:p>
          <a:p>
            <a:pPr marL="0" indent="0">
              <a:lnSpc>
                <a:spcPct val="100000"/>
              </a:lnSpc>
              <a:buSzTx/>
              <a:buNone/>
            </a:pPr>
            <a:r>
              <a:rPr dirty="0"/>
              <a:t>16. New business and correspondence? </a:t>
            </a:r>
          </a:p>
          <a:p>
            <a:pPr marL="0" indent="0">
              <a:lnSpc>
                <a:spcPct val="100000"/>
              </a:lnSpc>
              <a:buSzTx/>
              <a:buNone/>
            </a:pPr>
            <a:r>
              <a:rPr dirty="0"/>
              <a:t>17. For the good of the American Legion Riders?</a:t>
            </a:r>
          </a:p>
          <a:p>
            <a:pPr marL="0" indent="0">
              <a:lnSpc>
                <a:spcPct val="100000"/>
              </a:lnSpc>
              <a:buSzTx/>
              <a:buNone/>
            </a:pPr>
            <a:r>
              <a:rPr dirty="0"/>
              <a:t>18. Is there any further business to come before this assembly? if not, I will accept a motion from the floor to adjourn. </a:t>
            </a:r>
          </a:p>
          <a:p>
            <a:pPr marL="0" indent="0">
              <a:lnSpc>
                <a:spcPct val="100000"/>
              </a:lnSpc>
              <a:buSzTx/>
              <a:buNone/>
            </a:pPr>
            <a:r>
              <a:rPr dirty="0"/>
              <a:t>19. Three taps of the gavel</a:t>
            </a:r>
          </a:p>
          <a:p>
            <a:pPr marL="0" indent="0">
              <a:lnSpc>
                <a:spcPct val="100000"/>
              </a:lnSpc>
              <a:buSzTx/>
              <a:buNone/>
            </a:pPr>
            <a:r>
              <a:rPr dirty="0"/>
              <a:t>20. </a:t>
            </a:r>
            <a:r>
              <a:rPr lang="en-US" dirty="0"/>
              <a:t>T</a:t>
            </a:r>
            <a:r>
              <a:rPr dirty="0"/>
              <a:t>he Sergeant-at-Arms will retrieve the POW/MIA cover from the empty chair</a:t>
            </a:r>
          </a:p>
        </p:txBody>
      </p:sp>
      <p:pic>
        <p:nvPicPr>
          <p:cNvPr id="204" name="Picture 3" descr="Picture 3"/>
          <p:cNvPicPr>
            <a:picLocks noChangeAspect="1"/>
          </p:cNvPicPr>
          <p:nvPr/>
        </p:nvPicPr>
        <p:blipFill>
          <a:blip r:embed="rId2"/>
          <a:stretch>
            <a:fillRect/>
          </a:stretch>
        </p:blipFill>
        <p:spPr>
          <a:xfrm>
            <a:off x="8857195" y="5651217"/>
            <a:ext cx="1259206" cy="1138556"/>
          </a:xfrm>
          <a:prstGeom prst="rect">
            <a:avLst/>
          </a:prstGeom>
          <a:ln w="12700">
            <a:miter lim="400000"/>
          </a:ln>
        </p:spPr>
      </p:pic>
      <p:pic>
        <p:nvPicPr>
          <p:cNvPr id="205" name="Picture 4" descr="Picture 4"/>
          <p:cNvPicPr>
            <a:picLocks noChangeAspect="1"/>
          </p:cNvPicPr>
          <p:nvPr/>
        </p:nvPicPr>
        <p:blipFill>
          <a:blip r:embed="rId3"/>
          <a:stretch>
            <a:fillRect/>
          </a:stretch>
        </p:blipFill>
        <p:spPr>
          <a:xfrm>
            <a:off x="10367536" y="5651217"/>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itle 1"/>
          <p:cNvSpPr txBox="1">
            <a:spLocks noGrp="1"/>
          </p:cNvSpPr>
          <p:nvPr>
            <p:ph type="title"/>
          </p:nvPr>
        </p:nvSpPr>
        <p:spPr>
          <a:prstGeom prst="rect">
            <a:avLst/>
          </a:prstGeom>
        </p:spPr>
        <p:txBody>
          <a:bodyPr>
            <a:normAutofit fontScale="90000"/>
          </a:bodyPr>
          <a:lstStyle/>
          <a:p>
            <a:r>
              <a:rPr b="1" dirty="0"/>
              <a:t>Procedure for Regular ALR Meetings</a:t>
            </a:r>
          </a:p>
        </p:txBody>
      </p:sp>
      <p:sp>
        <p:nvSpPr>
          <p:cNvPr id="208" name="Content Placeholder 2"/>
          <p:cNvSpPr txBox="1">
            <a:spLocks noGrp="1"/>
          </p:cNvSpPr>
          <p:nvPr>
            <p:ph type="body" idx="1"/>
          </p:nvPr>
        </p:nvSpPr>
        <p:spPr>
          <a:xfrm>
            <a:off x="1857998" y="1479479"/>
            <a:ext cx="10712463" cy="4806934"/>
          </a:xfrm>
          <a:prstGeom prst="rect">
            <a:avLst/>
          </a:prstGeom>
        </p:spPr>
        <p:txBody>
          <a:bodyPr/>
          <a:lstStyle/>
          <a:p>
            <a:pPr marL="0" indent="0">
              <a:lnSpc>
                <a:spcPct val="81000"/>
              </a:lnSpc>
              <a:buSzTx/>
              <a:buNone/>
            </a:pPr>
            <a:endParaRPr lang="en-US" dirty="0"/>
          </a:p>
          <a:p>
            <a:pPr marL="0" indent="0">
              <a:lnSpc>
                <a:spcPct val="81000"/>
              </a:lnSpc>
              <a:buSzTx/>
              <a:buNone/>
            </a:pPr>
            <a:r>
              <a:rPr dirty="0"/>
              <a:t>21. </a:t>
            </a:r>
            <a:r>
              <a:rPr lang="en-US" b="1" dirty="0"/>
              <a:t>Uncover</a:t>
            </a:r>
            <a:r>
              <a:rPr lang="en-US" dirty="0"/>
              <a:t> - </a:t>
            </a:r>
            <a:r>
              <a:rPr dirty="0"/>
              <a:t>Chaplain, will you lead us in prayer?</a:t>
            </a:r>
          </a:p>
          <a:p>
            <a:pPr marL="0" indent="0">
              <a:lnSpc>
                <a:spcPct val="81000"/>
              </a:lnSpc>
              <a:buSzTx/>
              <a:buNone/>
              <a:defRPr b="1"/>
            </a:pPr>
            <a:r>
              <a:rPr dirty="0"/>
              <a:t>	</a:t>
            </a:r>
          </a:p>
          <a:p>
            <a:pPr marL="0" indent="0">
              <a:lnSpc>
                <a:spcPct val="81000"/>
              </a:lnSpc>
              <a:buSzTx/>
              <a:buNone/>
            </a:pPr>
            <a:r>
              <a:rPr dirty="0"/>
              <a:t>22. </a:t>
            </a:r>
            <a:r>
              <a:rPr b="1" dirty="0"/>
              <a:t>Cover</a:t>
            </a:r>
            <a:r>
              <a:rPr dirty="0"/>
              <a:t> - with our </a:t>
            </a:r>
            <a:r>
              <a:rPr lang="en-US" dirty="0"/>
              <a:t>N</a:t>
            </a:r>
            <a:r>
              <a:rPr dirty="0"/>
              <a:t>ation</a:t>
            </a:r>
            <a:r>
              <a:rPr lang="en-US" dirty="0"/>
              <a:t>'</a:t>
            </a:r>
            <a:r>
              <a:rPr dirty="0"/>
              <a:t>s colors in place, hand salute - two</a:t>
            </a:r>
          </a:p>
          <a:p>
            <a:pPr marL="0" indent="0">
              <a:lnSpc>
                <a:spcPct val="81000"/>
              </a:lnSpc>
              <a:buSzTx/>
              <a:buNone/>
            </a:pPr>
            <a:endParaRPr dirty="0"/>
          </a:p>
          <a:p>
            <a:pPr marL="0" indent="0">
              <a:lnSpc>
                <a:spcPct val="81000"/>
              </a:lnSpc>
              <a:buSzTx/>
              <a:buNone/>
            </a:pPr>
            <a:r>
              <a:rPr dirty="0"/>
              <a:t>23. I now declare this meeting of the American Legion Riders Chapter ______________ adjourned</a:t>
            </a:r>
            <a:r>
              <a:rPr lang="en-US" dirty="0"/>
              <a:t>.  (State the time for the minutes.)</a:t>
            </a:r>
            <a:endParaRPr dirty="0"/>
          </a:p>
          <a:p>
            <a:pPr marL="0" indent="0">
              <a:lnSpc>
                <a:spcPct val="81000"/>
              </a:lnSpc>
              <a:buSzTx/>
              <a:buNone/>
            </a:pPr>
            <a:endParaRPr dirty="0"/>
          </a:p>
          <a:p>
            <a:pPr marL="0" indent="0">
              <a:lnSpc>
                <a:spcPct val="81000"/>
              </a:lnSpc>
              <a:buSzTx/>
              <a:buNone/>
            </a:pPr>
            <a:r>
              <a:rPr dirty="0"/>
              <a:t>24. </a:t>
            </a:r>
            <a:r>
              <a:rPr lang="en-US" dirty="0"/>
              <a:t>O</a:t>
            </a:r>
            <a:r>
              <a:rPr dirty="0"/>
              <a:t>ne rap of the gavel</a:t>
            </a:r>
          </a:p>
        </p:txBody>
      </p:sp>
      <p:pic>
        <p:nvPicPr>
          <p:cNvPr id="209" name="Picture 3" descr="Picture 3"/>
          <p:cNvPicPr>
            <a:picLocks noChangeAspect="1"/>
          </p:cNvPicPr>
          <p:nvPr/>
        </p:nvPicPr>
        <p:blipFill>
          <a:blip r:embed="rId2"/>
          <a:stretch>
            <a:fillRect/>
          </a:stretch>
        </p:blipFill>
        <p:spPr>
          <a:xfrm>
            <a:off x="9074796" y="5534123"/>
            <a:ext cx="1259206" cy="1138556"/>
          </a:xfrm>
          <a:prstGeom prst="rect">
            <a:avLst/>
          </a:prstGeom>
          <a:ln w="12700">
            <a:miter lim="400000"/>
          </a:ln>
        </p:spPr>
      </p:pic>
      <p:pic>
        <p:nvPicPr>
          <p:cNvPr id="210" name="Picture 4" descr="Picture 4"/>
          <p:cNvPicPr>
            <a:picLocks noChangeAspect="1"/>
          </p:cNvPicPr>
          <p:nvPr/>
        </p:nvPicPr>
        <p:blipFill>
          <a:blip r:embed="rId3"/>
          <a:stretch>
            <a:fillRect/>
          </a:stretch>
        </p:blipFill>
        <p:spPr>
          <a:xfrm>
            <a:off x="10563290" y="5534123"/>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3B9FD-1785-8196-9894-919819AE67F9}"/>
              </a:ext>
            </a:extLst>
          </p:cNvPr>
          <p:cNvSpPr>
            <a:spLocks noGrp="1"/>
          </p:cNvSpPr>
          <p:nvPr>
            <p:ph type="title"/>
          </p:nvPr>
        </p:nvSpPr>
        <p:spPr/>
        <p:txBody>
          <a:bodyPr/>
          <a:lstStyle/>
          <a:p>
            <a:r>
              <a:rPr lang="en-US" dirty="0"/>
              <a:t>           What is Protocol?</a:t>
            </a:r>
          </a:p>
        </p:txBody>
      </p:sp>
      <p:sp>
        <p:nvSpPr>
          <p:cNvPr id="3" name="Text Placeholder 2">
            <a:extLst>
              <a:ext uri="{FF2B5EF4-FFF2-40B4-BE49-F238E27FC236}">
                <a16:creationId xmlns:a16="http://schemas.microsoft.com/office/drawing/2014/main" id="{D1A8ABB2-C738-C031-0426-940646B720B4}"/>
              </a:ext>
            </a:extLst>
          </p:cNvPr>
          <p:cNvSpPr>
            <a:spLocks noGrp="1"/>
          </p:cNvSpPr>
          <p:nvPr>
            <p:ph type="body" idx="1"/>
          </p:nvPr>
        </p:nvSpPr>
        <p:spPr/>
        <p:txBody>
          <a:bodyPr/>
          <a:lstStyle/>
          <a:p>
            <a:r>
              <a:rPr lang="en-US" sz="4000" dirty="0"/>
              <a:t>The accepted or established code of procedure or behavior in any group, organization or situation.</a:t>
            </a:r>
          </a:p>
          <a:p>
            <a:r>
              <a:rPr lang="en-US" sz="4000" dirty="0"/>
              <a:t>Formalities, ritual, code of behavior…</a:t>
            </a:r>
          </a:p>
          <a:p>
            <a:pPr marL="0" indent="0">
              <a:buNone/>
            </a:pPr>
            <a:endParaRPr lang="en-US" dirty="0"/>
          </a:p>
        </p:txBody>
      </p:sp>
    </p:spTree>
    <p:extLst>
      <p:ext uri="{BB962C8B-B14F-4D97-AF65-F5344CB8AC3E}">
        <p14:creationId xmlns:p14="http://schemas.microsoft.com/office/powerpoint/2010/main" val="30814704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Dos &amp; Don’ts"/>
          <p:cNvSpPr txBox="1">
            <a:spLocks noGrp="1"/>
          </p:cNvSpPr>
          <p:nvPr>
            <p:ph type="title"/>
          </p:nvPr>
        </p:nvSpPr>
        <p:spPr>
          <a:xfrm>
            <a:off x="791110" y="365125"/>
            <a:ext cx="10562690" cy="1325563"/>
          </a:xfrm>
          <a:prstGeom prst="rect">
            <a:avLst/>
          </a:prstGeom>
        </p:spPr>
        <p:txBody>
          <a:bodyPr/>
          <a:lstStyle/>
          <a:p>
            <a:pPr algn="ctr"/>
            <a:r>
              <a:rPr lang="en-US" b="1" dirty="0"/>
              <a:t>DO</a:t>
            </a:r>
            <a:endParaRPr b="1" dirty="0"/>
          </a:p>
        </p:txBody>
      </p:sp>
      <p:sp>
        <p:nvSpPr>
          <p:cNvPr id="213" name="Do…"/>
          <p:cNvSpPr txBox="1">
            <a:spLocks noGrp="1"/>
          </p:cNvSpPr>
          <p:nvPr>
            <p:ph type="body" idx="1"/>
          </p:nvPr>
        </p:nvSpPr>
        <p:spPr>
          <a:xfrm>
            <a:off x="1714500" y="1597025"/>
            <a:ext cx="9791700" cy="4351338"/>
          </a:xfrm>
          <a:prstGeom prst="rect">
            <a:avLst/>
          </a:prstGeom>
        </p:spPr>
        <p:txBody>
          <a:bodyPr>
            <a:normAutofit lnSpcReduction="10000"/>
          </a:bodyPr>
          <a:lstStyle/>
          <a:p>
            <a:pPr marL="685800" lvl="1" indent="-228600"/>
            <a:r>
              <a:rPr dirty="0"/>
              <a:t>Maintain control</a:t>
            </a:r>
          </a:p>
          <a:p>
            <a:pPr marL="685800" lvl="1" indent="-228600"/>
            <a:r>
              <a:rPr dirty="0"/>
              <a:t>Allow only one to speak at a time</a:t>
            </a:r>
          </a:p>
          <a:p>
            <a:pPr marL="685800" lvl="1" indent="-228600"/>
            <a:r>
              <a:rPr dirty="0"/>
              <a:t>Respect whoever has the floor</a:t>
            </a:r>
          </a:p>
          <a:p>
            <a:pPr marL="685800" lvl="1" indent="-228600"/>
            <a:r>
              <a:rPr dirty="0"/>
              <a:t>Limit lengthy non-productive discussions or comments (members may call to vote)</a:t>
            </a:r>
          </a:p>
          <a:p>
            <a:pPr marL="685800" lvl="1" indent="-228600"/>
            <a:r>
              <a:rPr dirty="0"/>
              <a:t>Use “moving on” when needed</a:t>
            </a:r>
            <a:endParaRPr lang="en-US" dirty="0"/>
          </a:p>
          <a:p>
            <a:pPr marL="685800" lvl="1" indent="-228600"/>
            <a:r>
              <a:rPr lang="en-US" dirty="0"/>
              <a:t>Keep your Chapter’s Morale, Motivation, &amp; Enthusiasm UP!!</a:t>
            </a:r>
          </a:p>
          <a:p>
            <a:pPr marL="685800" lvl="1" indent="-228600"/>
            <a:r>
              <a:rPr lang="en-US" dirty="0"/>
              <a:t>Show Respect for all members</a:t>
            </a:r>
          </a:p>
          <a:p>
            <a:pPr marL="685800" lvl="1" indent="-228600"/>
            <a:r>
              <a:rPr lang="en-US" dirty="0"/>
              <a:t>Increase Participation</a:t>
            </a:r>
          </a:p>
          <a:p>
            <a:pPr marL="0" indent="0" algn="ctr">
              <a:buNone/>
            </a:pPr>
            <a:endParaRPr lang="en-US" dirty="0"/>
          </a:p>
          <a:p>
            <a:pPr marL="685800" lvl="1" indent="-228600"/>
            <a:endParaRPr dirty="0"/>
          </a:p>
        </p:txBody>
      </p:sp>
      <p:pic>
        <p:nvPicPr>
          <p:cNvPr id="214" name="Picture 3" descr="Picture 3"/>
          <p:cNvPicPr>
            <a:picLocks noChangeAspect="1"/>
          </p:cNvPicPr>
          <p:nvPr/>
        </p:nvPicPr>
        <p:blipFill>
          <a:blip r:embed="rId2"/>
          <a:stretch>
            <a:fillRect/>
          </a:stretch>
        </p:blipFill>
        <p:spPr>
          <a:xfrm>
            <a:off x="8820796" y="5452843"/>
            <a:ext cx="1259206" cy="1138556"/>
          </a:xfrm>
          <a:prstGeom prst="rect">
            <a:avLst/>
          </a:prstGeom>
          <a:ln w="12700">
            <a:miter lim="400000"/>
          </a:ln>
        </p:spPr>
      </p:pic>
      <p:pic>
        <p:nvPicPr>
          <p:cNvPr id="215" name="Picture 4" descr="Picture 4"/>
          <p:cNvPicPr>
            <a:picLocks noChangeAspect="1"/>
          </p:cNvPicPr>
          <p:nvPr/>
        </p:nvPicPr>
        <p:blipFill>
          <a:blip r:embed="rId3"/>
          <a:stretch>
            <a:fillRect/>
          </a:stretch>
        </p:blipFill>
        <p:spPr>
          <a:xfrm>
            <a:off x="10477500" y="5452843"/>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Dos &amp; Don’ts"/>
          <p:cNvSpPr txBox="1">
            <a:spLocks noGrp="1"/>
          </p:cNvSpPr>
          <p:nvPr>
            <p:ph type="title"/>
          </p:nvPr>
        </p:nvSpPr>
        <p:spPr>
          <a:xfrm>
            <a:off x="739739" y="365125"/>
            <a:ext cx="10614061" cy="1325563"/>
          </a:xfrm>
          <a:prstGeom prst="rect">
            <a:avLst/>
          </a:prstGeom>
        </p:spPr>
        <p:txBody>
          <a:bodyPr/>
          <a:lstStyle/>
          <a:p>
            <a:pPr algn="ctr"/>
            <a:r>
              <a:rPr lang="en-US" b="1" dirty="0"/>
              <a:t>Don’t</a:t>
            </a:r>
            <a:endParaRPr b="1" dirty="0"/>
          </a:p>
        </p:txBody>
      </p:sp>
      <p:sp>
        <p:nvSpPr>
          <p:cNvPr id="218" name="Don’t…"/>
          <p:cNvSpPr txBox="1">
            <a:spLocks noGrp="1"/>
          </p:cNvSpPr>
          <p:nvPr>
            <p:ph type="body" idx="1"/>
          </p:nvPr>
        </p:nvSpPr>
        <p:spPr>
          <a:prstGeom prst="rect">
            <a:avLst/>
          </a:prstGeom>
        </p:spPr>
        <p:txBody>
          <a:bodyPr/>
          <a:lstStyle/>
          <a:p>
            <a:pPr marL="685800" lvl="1" indent="-228600"/>
            <a:r>
              <a:rPr dirty="0"/>
              <a:t>Go about other business when someone else has the floor</a:t>
            </a:r>
          </a:p>
          <a:p>
            <a:pPr marL="685800" lvl="1" indent="-228600"/>
            <a:r>
              <a:rPr dirty="0"/>
              <a:t>Drag out the meeting (member’s time is valuable)</a:t>
            </a:r>
          </a:p>
          <a:p>
            <a:pPr marL="1143000" lvl="2" indent="-228600"/>
            <a:r>
              <a:rPr dirty="0"/>
              <a:t>With cute stories</a:t>
            </a:r>
          </a:p>
          <a:p>
            <a:pPr marL="1143000" lvl="2" indent="-228600"/>
            <a:r>
              <a:rPr dirty="0"/>
              <a:t>“Is there anything else”?</a:t>
            </a:r>
          </a:p>
          <a:p>
            <a:pPr marL="1143000" lvl="2" indent="-228600"/>
            <a:r>
              <a:rPr dirty="0"/>
              <a:t>Letting people ramble</a:t>
            </a:r>
          </a:p>
          <a:p>
            <a:pPr marL="1143000" lvl="2" indent="-228600"/>
            <a:r>
              <a:rPr dirty="0"/>
              <a:t>Ramble yourself</a:t>
            </a:r>
            <a:endParaRPr lang="en-US" dirty="0"/>
          </a:p>
          <a:p>
            <a:pPr marL="632461" lvl="1" indent="-228600"/>
            <a:r>
              <a:rPr lang="en-US" dirty="0"/>
              <a:t>Gossip</a:t>
            </a:r>
            <a:endParaRPr dirty="0"/>
          </a:p>
        </p:txBody>
      </p:sp>
      <p:pic>
        <p:nvPicPr>
          <p:cNvPr id="219" name="Picture 3" descr="Picture 3"/>
          <p:cNvPicPr>
            <a:picLocks noChangeAspect="1"/>
          </p:cNvPicPr>
          <p:nvPr/>
        </p:nvPicPr>
        <p:blipFill>
          <a:blip r:embed="rId2"/>
          <a:stretch>
            <a:fillRect/>
          </a:stretch>
        </p:blipFill>
        <p:spPr>
          <a:xfrm>
            <a:off x="8902076" y="5452843"/>
            <a:ext cx="1259206" cy="1138556"/>
          </a:xfrm>
          <a:prstGeom prst="rect">
            <a:avLst/>
          </a:prstGeom>
          <a:ln w="12700">
            <a:miter lim="400000"/>
          </a:ln>
        </p:spPr>
      </p:pic>
      <p:pic>
        <p:nvPicPr>
          <p:cNvPr id="220" name="Picture 4" descr="Picture 4"/>
          <p:cNvPicPr>
            <a:picLocks noChangeAspect="1"/>
          </p:cNvPicPr>
          <p:nvPr/>
        </p:nvPicPr>
        <p:blipFill>
          <a:blip r:embed="rId3"/>
          <a:stretch>
            <a:fillRect/>
          </a:stretch>
        </p:blipFill>
        <p:spPr>
          <a:xfrm>
            <a:off x="10283824" y="5452843"/>
            <a:ext cx="1069976" cy="1138556"/>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32DA-AF04-433F-ACD9-F9DE835F6D8F}"/>
              </a:ext>
            </a:extLst>
          </p:cNvPr>
          <p:cNvSpPr>
            <a:spLocks noGrp="1"/>
          </p:cNvSpPr>
          <p:nvPr>
            <p:ph type="title"/>
          </p:nvPr>
        </p:nvSpPr>
        <p:spPr>
          <a:xfrm>
            <a:off x="1600200" y="365125"/>
            <a:ext cx="9753600" cy="1325563"/>
          </a:xfrm>
        </p:spPr>
        <p:txBody>
          <a:bodyPr>
            <a:normAutofit/>
          </a:bodyPr>
          <a:lstStyle/>
          <a:p>
            <a:r>
              <a:rPr lang="en-US" sz="5400" b="1" dirty="0"/>
              <a:t>Something to Think About…</a:t>
            </a:r>
          </a:p>
        </p:txBody>
      </p:sp>
      <p:sp>
        <p:nvSpPr>
          <p:cNvPr id="6" name="Content Placeholder 5">
            <a:extLst>
              <a:ext uri="{FF2B5EF4-FFF2-40B4-BE49-F238E27FC236}">
                <a16:creationId xmlns:a16="http://schemas.microsoft.com/office/drawing/2014/main" id="{9660B60C-F19A-4165-80BD-DF135B076340}"/>
              </a:ext>
            </a:extLst>
          </p:cNvPr>
          <p:cNvSpPr>
            <a:spLocks noGrp="1"/>
          </p:cNvSpPr>
          <p:nvPr>
            <p:ph idx="1"/>
          </p:nvPr>
        </p:nvSpPr>
        <p:spPr>
          <a:xfrm>
            <a:off x="1257300" y="1690688"/>
            <a:ext cx="10725150" cy="4433887"/>
          </a:xfrm>
        </p:spPr>
        <p:txBody>
          <a:bodyPr/>
          <a:lstStyle/>
          <a:p>
            <a:pPr marL="0" indent="0">
              <a:buNone/>
            </a:pPr>
            <a:endParaRPr lang="en-US" sz="5400" dirty="0"/>
          </a:p>
          <a:p>
            <a:pPr marL="0" indent="0">
              <a:buNone/>
            </a:pPr>
            <a:r>
              <a:rPr lang="en-US" sz="4800" dirty="0"/>
              <a:t>When a person’s actions or attitudes contradict their words, we tend to discount what they have Said…</a:t>
            </a:r>
          </a:p>
          <a:p>
            <a:endParaRPr lang="en-US" dirty="0"/>
          </a:p>
        </p:txBody>
      </p:sp>
      <p:pic>
        <p:nvPicPr>
          <p:cNvPr id="4" name="Picture 3"/>
          <p:cNvPicPr/>
          <p:nvPr/>
        </p:nvPicPr>
        <p:blipFill>
          <a:blip r:embed="rId2" cstate="print"/>
          <a:srcRect/>
          <a:stretch>
            <a:fillRect/>
          </a:stretch>
        </p:blipFill>
        <p:spPr bwMode="auto">
          <a:xfrm>
            <a:off x="9370695" y="560849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20400" y="5608498"/>
            <a:ext cx="1069975" cy="1138555"/>
          </a:xfrm>
          <a:prstGeom prst="rect">
            <a:avLst/>
          </a:prstGeom>
          <a:noFill/>
          <a:ln w="9525">
            <a:noFill/>
            <a:miter lim="800000"/>
            <a:headEnd/>
            <a:tailEnd/>
          </a:ln>
        </p:spPr>
      </p:pic>
    </p:spTree>
    <p:extLst>
      <p:ext uri="{BB962C8B-B14F-4D97-AF65-F5344CB8AC3E}">
        <p14:creationId xmlns:p14="http://schemas.microsoft.com/office/powerpoint/2010/main" val="3535286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ontent Placeholder 2"/>
          <p:cNvSpPr txBox="1">
            <a:spLocks noGrp="1"/>
          </p:cNvSpPr>
          <p:nvPr>
            <p:ph type="body" idx="1"/>
          </p:nvPr>
        </p:nvSpPr>
        <p:spPr>
          <a:prstGeom prst="rect">
            <a:avLst/>
          </a:prstGeom>
        </p:spPr>
        <p:txBody>
          <a:bodyPr/>
          <a:lstStyle/>
          <a:p>
            <a:pPr marL="0" indent="0">
              <a:buSzTx/>
              <a:buNone/>
            </a:pPr>
            <a:endParaRPr dirty="0"/>
          </a:p>
          <a:p>
            <a:pPr marL="0" indent="0" algn="ctr">
              <a:spcBef>
                <a:spcPts val="1700"/>
              </a:spcBef>
              <a:buSzTx/>
              <a:buNone/>
              <a:defRPr sz="4800" b="1"/>
            </a:pPr>
            <a:r>
              <a:rPr sz="6000" dirty="0"/>
              <a:t>Your </a:t>
            </a:r>
            <a:r>
              <a:rPr lang="en-US" sz="6000" dirty="0"/>
              <a:t>E</a:t>
            </a:r>
            <a:r>
              <a:rPr sz="6000" dirty="0"/>
              <a:t>xperience?</a:t>
            </a:r>
          </a:p>
          <a:p>
            <a:pPr marL="0" indent="0" algn="ctr">
              <a:spcBef>
                <a:spcPts val="1700"/>
              </a:spcBef>
              <a:buSzTx/>
              <a:buNone/>
              <a:defRPr sz="4800" b="1"/>
            </a:pPr>
            <a:r>
              <a:rPr sz="6000" dirty="0"/>
              <a:t>Questions?</a:t>
            </a:r>
          </a:p>
        </p:txBody>
      </p:sp>
      <p:pic>
        <p:nvPicPr>
          <p:cNvPr id="223" name="Picture 3" descr="Picture 3"/>
          <p:cNvPicPr>
            <a:picLocks noChangeAspect="1"/>
          </p:cNvPicPr>
          <p:nvPr/>
        </p:nvPicPr>
        <p:blipFill>
          <a:blip r:embed="rId2"/>
          <a:stretch>
            <a:fillRect/>
          </a:stretch>
        </p:blipFill>
        <p:spPr>
          <a:xfrm>
            <a:off x="9125596" y="5499187"/>
            <a:ext cx="1259206" cy="1138556"/>
          </a:xfrm>
          <a:prstGeom prst="rect">
            <a:avLst/>
          </a:prstGeom>
          <a:ln w="12700">
            <a:miter lim="400000"/>
          </a:ln>
        </p:spPr>
      </p:pic>
      <p:pic>
        <p:nvPicPr>
          <p:cNvPr id="224" name="Picture 4" descr="Picture 4"/>
          <p:cNvPicPr>
            <a:picLocks noChangeAspect="1"/>
          </p:cNvPicPr>
          <p:nvPr/>
        </p:nvPicPr>
        <p:blipFill>
          <a:blip r:embed="rId3"/>
          <a:stretch>
            <a:fillRect/>
          </a:stretch>
        </p:blipFill>
        <p:spPr>
          <a:xfrm>
            <a:off x="10629900" y="5499187"/>
            <a:ext cx="1069976" cy="1138556"/>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12"/>
          <p:cNvSpPr txBox="1">
            <a:spLocks noGrp="1"/>
          </p:cNvSpPr>
          <p:nvPr>
            <p:ph type="title"/>
          </p:nvPr>
        </p:nvSpPr>
        <p:spPr>
          <a:prstGeom prst="rect">
            <a:avLst/>
          </a:prstGeom>
        </p:spPr>
        <p:txBody>
          <a:bodyPr/>
          <a:lstStyle/>
          <a:p>
            <a:r>
              <a:rPr b="1" dirty="0"/>
              <a:t>American Legion Rider Chapter</a:t>
            </a:r>
          </a:p>
        </p:txBody>
      </p:sp>
      <p:sp>
        <p:nvSpPr>
          <p:cNvPr id="128" name="Content Placeholder 13"/>
          <p:cNvSpPr txBox="1">
            <a:spLocks noGrp="1"/>
          </p:cNvSpPr>
          <p:nvPr>
            <p:ph type="body" idx="1"/>
          </p:nvPr>
        </p:nvSpPr>
        <p:spPr>
          <a:prstGeom prst="rect">
            <a:avLst/>
          </a:prstGeom>
        </p:spPr>
        <p:txBody>
          <a:bodyPr/>
          <a:lstStyle/>
          <a:p>
            <a:r>
              <a:rPr dirty="0"/>
              <a:t>Purpose</a:t>
            </a:r>
          </a:p>
          <a:p>
            <a:pPr marL="685800" lvl="1" indent="-228600">
              <a:spcBef>
                <a:spcPts val="800"/>
              </a:spcBef>
              <a:defRPr sz="2400"/>
            </a:pPr>
            <a:r>
              <a:rPr dirty="0"/>
              <a:t>To promote motorcycle safety programs and provide a social atmosphere for members of the American Legion, American Legion Auxiliary, and the Sons of the American Legion.</a:t>
            </a:r>
          </a:p>
          <a:p>
            <a:pPr marL="685800" lvl="1" indent="-228600">
              <a:spcBef>
                <a:spcPts val="800"/>
              </a:spcBef>
              <a:defRPr sz="2400"/>
            </a:pPr>
            <a:r>
              <a:rPr dirty="0"/>
              <a:t>To participate in parades and other ceremonies which are in keeping with the aims and purposes of the American Legion.</a:t>
            </a:r>
          </a:p>
          <a:p>
            <a:pPr marL="685800" lvl="1" indent="-228600">
              <a:spcBef>
                <a:spcPts val="800"/>
              </a:spcBef>
              <a:defRPr sz="2400"/>
            </a:pPr>
            <a:r>
              <a:rPr dirty="0"/>
              <a:t>To organize and participate in charitable events such as helping veterans and their families, and the local community.</a:t>
            </a:r>
          </a:p>
          <a:p>
            <a:pPr marL="685800" lvl="1" indent="-228600">
              <a:spcBef>
                <a:spcPts val="800"/>
              </a:spcBef>
              <a:defRPr sz="2400"/>
            </a:pPr>
            <a:r>
              <a:rPr dirty="0"/>
              <a:t>To use our association to promote and support the programs of the American Legion Family.</a:t>
            </a:r>
          </a:p>
        </p:txBody>
      </p:sp>
      <p:pic>
        <p:nvPicPr>
          <p:cNvPr id="129" name="Picture 3" descr="Picture 3"/>
          <p:cNvPicPr>
            <a:picLocks noChangeAspect="1"/>
          </p:cNvPicPr>
          <p:nvPr/>
        </p:nvPicPr>
        <p:blipFill>
          <a:blip r:embed="rId2"/>
          <a:stretch>
            <a:fillRect/>
          </a:stretch>
        </p:blipFill>
        <p:spPr>
          <a:xfrm>
            <a:off x="9024618" y="5607684"/>
            <a:ext cx="1259206" cy="1138556"/>
          </a:xfrm>
          <a:prstGeom prst="rect">
            <a:avLst/>
          </a:prstGeom>
          <a:ln w="12700">
            <a:miter lim="400000"/>
          </a:ln>
        </p:spPr>
      </p:pic>
      <p:pic>
        <p:nvPicPr>
          <p:cNvPr id="130" name="Picture 4" descr="Picture 4"/>
          <p:cNvPicPr>
            <a:picLocks noChangeAspect="1"/>
          </p:cNvPicPr>
          <p:nvPr/>
        </p:nvPicPr>
        <p:blipFill>
          <a:blip r:embed="rId3"/>
          <a:stretch>
            <a:fillRect/>
          </a:stretch>
        </p:blipFill>
        <p:spPr>
          <a:xfrm>
            <a:off x="10620541" y="5607684"/>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4AAEB-8EA3-4670-A1D3-6CE125F0FAF8}"/>
              </a:ext>
            </a:extLst>
          </p:cNvPr>
          <p:cNvSpPr>
            <a:spLocks noGrp="1"/>
          </p:cNvSpPr>
          <p:nvPr>
            <p:ph type="title"/>
          </p:nvPr>
        </p:nvSpPr>
        <p:spPr>
          <a:xfrm>
            <a:off x="1638300" y="0"/>
            <a:ext cx="9715500" cy="904876"/>
          </a:xfrm>
        </p:spPr>
        <p:txBody>
          <a:bodyPr>
            <a:normAutofit fontScale="90000"/>
          </a:bodyPr>
          <a:lstStyle/>
          <a:p>
            <a:r>
              <a:rPr lang="en-US" sz="4900" b="1" dirty="0"/>
              <a:t>THE</a:t>
            </a:r>
            <a:r>
              <a:rPr lang="en-US" sz="5400" b="1" dirty="0"/>
              <a:t> </a:t>
            </a:r>
            <a:r>
              <a:rPr lang="en-US" sz="4900" b="1" dirty="0"/>
              <a:t>DUTIES</a:t>
            </a:r>
            <a:r>
              <a:rPr lang="en-US" sz="5400" b="1" dirty="0"/>
              <a:t> OF THE DIRECTOR</a:t>
            </a:r>
          </a:p>
        </p:txBody>
      </p:sp>
      <p:sp>
        <p:nvSpPr>
          <p:cNvPr id="3" name="Content Placeholder 2"/>
          <p:cNvSpPr>
            <a:spLocks noGrp="1"/>
          </p:cNvSpPr>
          <p:nvPr>
            <p:ph idx="1"/>
          </p:nvPr>
        </p:nvSpPr>
        <p:spPr>
          <a:xfrm>
            <a:off x="1571624" y="742950"/>
            <a:ext cx="8863847" cy="5505450"/>
          </a:xfrm>
        </p:spPr>
        <p:txBody>
          <a:bodyPr>
            <a:normAutofit fontScale="92500" lnSpcReduction="20000"/>
          </a:bodyPr>
          <a:lstStyle/>
          <a:p>
            <a:pPr marL="0" indent="0" algn="ctr">
              <a:buNone/>
            </a:pPr>
            <a:r>
              <a:rPr lang="en-US" dirty="0"/>
              <a:t>	</a:t>
            </a:r>
          </a:p>
          <a:p>
            <a:r>
              <a:rPr lang="en-US" b="1" dirty="0"/>
              <a:t> </a:t>
            </a:r>
            <a:r>
              <a:rPr lang="en-US" sz="3600" b="1" dirty="0"/>
              <a:t>Director: </a:t>
            </a:r>
            <a:endParaRPr lang="en-US" sz="3600" dirty="0"/>
          </a:p>
          <a:p>
            <a:pPr lvl="1"/>
            <a:r>
              <a:rPr lang="en-US" sz="2600" dirty="0"/>
              <a:t>Serves as Chief Administrative Officer of the Chapter and presides over all meetings.</a:t>
            </a:r>
          </a:p>
          <a:p>
            <a:pPr lvl="1"/>
            <a:r>
              <a:rPr lang="en-US" sz="2600" dirty="0"/>
              <a:t>Serves as liaison to the Executive Committee of sponsoring Post.</a:t>
            </a:r>
          </a:p>
          <a:p>
            <a:pPr lvl="1"/>
            <a:r>
              <a:rPr lang="en-US" sz="2600" dirty="0"/>
              <a:t>Supervises all affairs of the Chapter.</a:t>
            </a:r>
          </a:p>
          <a:p>
            <a:pPr lvl="1"/>
            <a:r>
              <a:rPr lang="en-US" sz="2600" dirty="0"/>
              <a:t>Coordinates with other ALR Officers at the Chapter, District, Area, and Department level.</a:t>
            </a:r>
          </a:p>
          <a:p>
            <a:pPr lvl="1"/>
            <a:r>
              <a:rPr lang="en-US" sz="2600" dirty="0"/>
              <a:t>Submits reports as required by the sponsoring Post, District, and Department.</a:t>
            </a:r>
          </a:p>
          <a:p>
            <a:pPr marL="0" indent="0">
              <a:buNone/>
            </a:pPr>
            <a:endParaRPr lang="en-US" dirty="0"/>
          </a:p>
          <a:p>
            <a:pPr lvl="0"/>
            <a:r>
              <a:rPr lang="en-US" sz="3600" b="1" dirty="0"/>
              <a:t>Assistant Director:</a:t>
            </a:r>
            <a:endParaRPr lang="en-US" sz="3600" dirty="0"/>
          </a:p>
          <a:p>
            <a:pPr lvl="1"/>
            <a:r>
              <a:rPr lang="en-US" dirty="0"/>
              <a:t>Perform such duties as directed by the Chapter Director.</a:t>
            </a:r>
            <a:endParaRPr lang="en-US" sz="1600" dirty="0"/>
          </a:p>
          <a:p>
            <a:pPr lvl="1"/>
            <a:r>
              <a:rPr lang="en-US" dirty="0"/>
              <a:t>Executes the duties of the Chapter Director during his/her absence or disability.</a:t>
            </a:r>
            <a:endParaRPr lang="en-US" sz="4400" dirty="0"/>
          </a:p>
          <a:p>
            <a:pPr marL="457200" lvl="1" indent="0">
              <a:buNone/>
            </a:pPr>
            <a:endParaRPr lang="en-US" dirty="0"/>
          </a:p>
          <a:p>
            <a:endParaRPr lang="en-US" dirty="0"/>
          </a:p>
        </p:txBody>
      </p:sp>
      <p:pic>
        <p:nvPicPr>
          <p:cNvPr id="4" name="Picture 3"/>
          <p:cNvPicPr/>
          <p:nvPr/>
        </p:nvPicPr>
        <p:blipFill>
          <a:blip r:embed="rId2" cstate="print"/>
          <a:srcRect/>
          <a:stretch>
            <a:fillRect/>
          </a:stretch>
        </p:blipFill>
        <p:spPr bwMode="auto">
          <a:xfrm>
            <a:off x="9635430" y="571944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1005288" y="5679122"/>
            <a:ext cx="1069975" cy="1138555"/>
          </a:xfrm>
          <a:prstGeom prst="rect">
            <a:avLst/>
          </a:prstGeom>
          <a:noFill/>
          <a:ln w="9525">
            <a:noFill/>
            <a:miter lim="800000"/>
            <a:headEnd/>
            <a:tailEnd/>
          </a:ln>
        </p:spPr>
      </p:pic>
    </p:spTree>
    <p:extLst>
      <p:ext uri="{BB962C8B-B14F-4D97-AF65-F5344CB8AC3E}">
        <p14:creationId xmlns:p14="http://schemas.microsoft.com/office/powerpoint/2010/main" val="18488363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ontent Placeholder 2"/>
          <p:cNvSpPr txBox="1">
            <a:spLocks noGrp="1"/>
          </p:cNvSpPr>
          <p:nvPr>
            <p:ph type="body" idx="1"/>
          </p:nvPr>
        </p:nvSpPr>
        <p:spPr>
          <a:xfrm>
            <a:off x="1078786" y="1469204"/>
            <a:ext cx="10302953" cy="4621557"/>
          </a:xfrm>
          <a:prstGeom prst="rect">
            <a:avLst/>
          </a:prstGeom>
        </p:spPr>
        <p:txBody>
          <a:bodyPr>
            <a:normAutofit fontScale="62500" lnSpcReduction="20000"/>
          </a:bodyPr>
          <a:lstStyle/>
          <a:p>
            <a:pPr lvl="1"/>
            <a:r>
              <a:rPr lang="en-US" sz="3600" dirty="0"/>
              <a:t>Keep Membership Informed</a:t>
            </a:r>
          </a:p>
          <a:p>
            <a:pPr lvl="1"/>
            <a:r>
              <a:rPr lang="en-US" sz="3600" dirty="0"/>
              <a:t>Follow Up and Follow Through</a:t>
            </a:r>
          </a:p>
          <a:p>
            <a:pPr lvl="1"/>
            <a:r>
              <a:rPr lang="en-US" sz="3600" dirty="0"/>
              <a:t>Praise vs Criticize </a:t>
            </a:r>
          </a:p>
          <a:p>
            <a:pPr lvl="1"/>
            <a:r>
              <a:rPr lang="en-US" sz="3600" dirty="0"/>
              <a:t>Show True Appreciation </a:t>
            </a:r>
          </a:p>
          <a:p>
            <a:pPr lvl="1"/>
            <a:r>
              <a:rPr lang="en-US" sz="3600" dirty="0"/>
              <a:t>Be an Ambassador for the Post &amp; the Riders</a:t>
            </a:r>
          </a:p>
          <a:p>
            <a:pPr lvl="1"/>
            <a:r>
              <a:rPr lang="en-US" sz="3600" dirty="0"/>
              <a:t>Watch Your Tone, Expression, Choice of Language, Your response</a:t>
            </a:r>
          </a:p>
          <a:p>
            <a:pPr lvl="1"/>
            <a:r>
              <a:rPr lang="en-US" sz="3600" dirty="0"/>
              <a:t>Practice the Pause</a:t>
            </a:r>
          </a:p>
          <a:p>
            <a:pPr lvl="1"/>
            <a:r>
              <a:rPr lang="en-US" sz="3600" dirty="0"/>
              <a:t>Seek out Other’s Talents</a:t>
            </a:r>
          </a:p>
          <a:p>
            <a:pPr lvl="1"/>
            <a:endParaRPr lang="en-US" sz="3600" dirty="0"/>
          </a:p>
          <a:p>
            <a:pPr marL="457200" lvl="1" indent="0">
              <a:buNone/>
            </a:pPr>
            <a:r>
              <a:rPr lang="en-US" sz="4200" b="1" dirty="0"/>
              <a:t>                                          Respect is to be Earned</a:t>
            </a:r>
          </a:p>
          <a:p>
            <a:pPr marL="0" indent="0">
              <a:buNone/>
            </a:pPr>
            <a:endParaRPr lang="en-US" dirty="0"/>
          </a:p>
          <a:p>
            <a:pPr marL="457200" lvl="1" indent="0">
              <a:buNone/>
            </a:pPr>
            <a:r>
              <a:rPr lang="en-US" sz="4200" b="1" dirty="0"/>
              <a:t>                                                 Lead by Example</a:t>
            </a:r>
          </a:p>
          <a:p>
            <a:pPr marL="0" indent="0" algn="ctr">
              <a:buSzTx/>
              <a:buNone/>
              <a:defRPr b="1"/>
            </a:pPr>
            <a:endParaRPr sz="3200" dirty="0"/>
          </a:p>
        </p:txBody>
      </p:sp>
      <p:pic>
        <p:nvPicPr>
          <p:cNvPr id="133" name="Picture 3" descr="Picture 3"/>
          <p:cNvPicPr>
            <a:picLocks noChangeAspect="1"/>
          </p:cNvPicPr>
          <p:nvPr/>
        </p:nvPicPr>
        <p:blipFill>
          <a:blip r:embed="rId2"/>
          <a:stretch>
            <a:fillRect/>
          </a:stretch>
        </p:blipFill>
        <p:spPr>
          <a:xfrm>
            <a:off x="9370694" y="5607684"/>
            <a:ext cx="1259206" cy="1138557"/>
          </a:xfrm>
          <a:prstGeom prst="rect">
            <a:avLst/>
          </a:prstGeom>
          <a:ln w="12700">
            <a:miter lim="400000"/>
          </a:ln>
        </p:spPr>
      </p:pic>
      <p:pic>
        <p:nvPicPr>
          <p:cNvPr id="134" name="Picture 4" descr="Picture 4"/>
          <p:cNvPicPr>
            <a:picLocks noChangeAspect="1"/>
          </p:cNvPicPr>
          <p:nvPr/>
        </p:nvPicPr>
        <p:blipFill>
          <a:blip r:embed="rId3"/>
          <a:stretch>
            <a:fillRect/>
          </a:stretch>
        </p:blipFill>
        <p:spPr>
          <a:xfrm>
            <a:off x="10818812" y="5607685"/>
            <a:ext cx="1069976" cy="1138556"/>
          </a:xfrm>
          <a:prstGeom prst="rect">
            <a:avLst/>
          </a:prstGeom>
          <a:ln w="12700">
            <a:miter lim="400000"/>
          </a:ln>
        </p:spPr>
      </p:pic>
      <p:sp>
        <p:nvSpPr>
          <p:cNvPr id="2" name="TextBox 1">
            <a:extLst>
              <a:ext uri="{FF2B5EF4-FFF2-40B4-BE49-F238E27FC236}">
                <a16:creationId xmlns:a16="http://schemas.microsoft.com/office/drawing/2014/main" id="{DB7962BA-0212-456C-B252-2A25E616E19E}"/>
              </a:ext>
            </a:extLst>
          </p:cNvPr>
          <p:cNvSpPr txBox="1"/>
          <p:nvPr/>
        </p:nvSpPr>
        <p:spPr>
          <a:xfrm>
            <a:off x="2537717" y="233603"/>
            <a:ext cx="6328881" cy="769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4400" b="1" i="0" u="none" strike="noStrike" cap="none" spc="0" normalizeH="0" baseline="0" dirty="0">
                <a:ln>
                  <a:noFill/>
                </a:ln>
                <a:solidFill>
                  <a:schemeClr val="accent1">
                    <a:lumMod val="75000"/>
                  </a:schemeClr>
                </a:solidFill>
                <a:effectLst/>
                <a:uFillTx/>
                <a:latin typeface="+mj-lt"/>
                <a:ea typeface="+mj-ea"/>
                <a:cs typeface="+mj-cs"/>
                <a:sym typeface="Calibri"/>
              </a:rPr>
              <a:t>    YOUR ROLE IS TO…   </a:t>
            </a:r>
          </a:p>
        </p:txBody>
      </p:sp>
    </p:spTree>
    <p:extLst>
      <p:ext uri="{BB962C8B-B14F-4D97-AF65-F5344CB8AC3E}">
        <p14:creationId xmlns:p14="http://schemas.microsoft.com/office/powerpoint/2010/main" val="775136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2">
                                            <p:bg/>
                                          </p:spTgt>
                                        </p:tgtEl>
                                        <p:attrNameLst>
                                          <p:attrName>style.visibility</p:attrName>
                                        </p:attrNameLst>
                                      </p:cBhvr>
                                      <p:to>
                                        <p:strVal val="visible"/>
                                      </p:to>
                                    </p:set>
                                    <p:anim calcmode="lin" valueType="num">
                                      <p:cBhvr additive="base">
                                        <p:cTn id="7" dur="500" fill="hold"/>
                                        <p:tgtEl>
                                          <p:spTgt spid="13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3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2">
                                            <p:txEl>
                                              <p:pRg st="0" end="0"/>
                                            </p:txEl>
                                          </p:spTgt>
                                        </p:tgtEl>
                                        <p:attrNameLst>
                                          <p:attrName>style.visibility</p:attrName>
                                        </p:attrNameLst>
                                      </p:cBhvr>
                                      <p:to>
                                        <p:strVal val="visible"/>
                                      </p:to>
                                    </p:set>
                                    <p:anim calcmode="lin" valueType="num">
                                      <p:cBhvr additive="base">
                                        <p:cTn id="11" dur="500" fill="hold"/>
                                        <p:tgtEl>
                                          <p:spTgt spid="13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2">
                                            <p:txEl>
                                              <p:pRg st="1" end="1"/>
                                            </p:txEl>
                                          </p:spTgt>
                                        </p:tgtEl>
                                        <p:attrNameLst>
                                          <p:attrName>style.visibility</p:attrName>
                                        </p:attrNameLst>
                                      </p:cBhvr>
                                      <p:to>
                                        <p:strVal val="visible"/>
                                      </p:to>
                                    </p:set>
                                    <p:anim calcmode="lin" valueType="num">
                                      <p:cBhvr additive="base">
                                        <p:cTn id="15" dur="500" fill="hold"/>
                                        <p:tgtEl>
                                          <p:spTgt spid="13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2">
                                            <p:txEl>
                                              <p:pRg st="2" end="2"/>
                                            </p:txEl>
                                          </p:spTgt>
                                        </p:tgtEl>
                                        <p:attrNameLst>
                                          <p:attrName>style.visibility</p:attrName>
                                        </p:attrNameLst>
                                      </p:cBhvr>
                                      <p:to>
                                        <p:strVal val="visible"/>
                                      </p:to>
                                    </p:set>
                                    <p:anim calcmode="lin" valueType="num">
                                      <p:cBhvr additive="base">
                                        <p:cTn id="19" dur="500" fill="hold"/>
                                        <p:tgtEl>
                                          <p:spTgt spid="13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2">
                                            <p:txEl>
                                              <p:pRg st="3" end="3"/>
                                            </p:txEl>
                                          </p:spTgt>
                                        </p:tgtEl>
                                        <p:attrNameLst>
                                          <p:attrName>style.visibility</p:attrName>
                                        </p:attrNameLst>
                                      </p:cBhvr>
                                      <p:to>
                                        <p:strVal val="visible"/>
                                      </p:to>
                                    </p:set>
                                    <p:anim calcmode="lin" valueType="num">
                                      <p:cBhvr additive="base">
                                        <p:cTn id="23" dur="500" fill="hold"/>
                                        <p:tgtEl>
                                          <p:spTgt spid="13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2">
                                            <p:txEl>
                                              <p:pRg st="4" end="4"/>
                                            </p:txEl>
                                          </p:spTgt>
                                        </p:tgtEl>
                                        <p:attrNameLst>
                                          <p:attrName>style.visibility</p:attrName>
                                        </p:attrNameLst>
                                      </p:cBhvr>
                                      <p:to>
                                        <p:strVal val="visible"/>
                                      </p:to>
                                    </p:set>
                                    <p:anim calcmode="lin" valueType="num">
                                      <p:cBhvr additive="base">
                                        <p:cTn id="27" dur="500" fill="hold"/>
                                        <p:tgtEl>
                                          <p:spTgt spid="13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2">
                                            <p:txEl>
                                              <p:pRg st="5" end="5"/>
                                            </p:txEl>
                                          </p:spTgt>
                                        </p:tgtEl>
                                        <p:attrNameLst>
                                          <p:attrName>style.visibility</p:attrName>
                                        </p:attrNameLst>
                                      </p:cBhvr>
                                      <p:to>
                                        <p:strVal val="visible"/>
                                      </p:to>
                                    </p:set>
                                    <p:anim calcmode="lin" valueType="num">
                                      <p:cBhvr additive="base">
                                        <p:cTn id="31" dur="500" fill="hold"/>
                                        <p:tgtEl>
                                          <p:spTgt spid="13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2">
                                            <p:txEl>
                                              <p:pRg st="6" end="6"/>
                                            </p:txEl>
                                          </p:spTgt>
                                        </p:tgtEl>
                                        <p:attrNameLst>
                                          <p:attrName>style.visibility</p:attrName>
                                        </p:attrNameLst>
                                      </p:cBhvr>
                                      <p:to>
                                        <p:strVal val="visible"/>
                                      </p:to>
                                    </p:set>
                                    <p:anim calcmode="lin" valueType="num">
                                      <p:cBhvr additive="base">
                                        <p:cTn id="35" dur="500" fill="hold"/>
                                        <p:tgtEl>
                                          <p:spTgt spid="13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2">
                                            <p:txEl>
                                              <p:pRg st="7" end="7"/>
                                            </p:txEl>
                                          </p:spTgt>
                                        </p:tgtEl>
                                        <p:attrNameLst>
                                          <p:attrName>style.visibility</p:attrName>
                                        </p:attrNameLst>
                                      </p:cBhvr>
                                      <p:to>
                                        <p:strVal val="visible"/>
                                      </p:to>
                                    </p:set>
                                    <p:anim calcmode="lin" valueType="num">
                                      <p:cBhvr additive="base">
                                        <p:cTn id="39" dur="500" fill="hold"/>
                                        <p:tgtEl>
                                          <p:spTgt spid="13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2">
                                            <p:txEl>
                                              <p:pRg st="9" end="9"/>
                                            </p:txEl>
                                          </p:spTgt>
                                        </p:tgtEl>
                                        <p:attrNameLst>
                                          <p:attrName>style.visibility</p:attrName>
                                        </p:attrNameLst>
                                      </p:cBhvr>
                                      <p:to>
                                        <p:strVal val="visible"/>
                                      </p:to>
                                    </p:set>
                                    <p:anim calcmode="lin" valueType="num">
                                      <p:cBhvr additive="base">
                                        <p:cTn id="43" dur="500" fill="hold"/>
                                        <p:tgtEl>
                                          <p:spTgt spid="13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2">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2">
                                            <p:txEl>
                                              <p:pRg st="11" end="11"/>
                                            </p:txEl>
                                          </p:spTgt>
                                        </p:tgtEl>
                                        <p:attrNameLst>
                                          <p:attrName>style.visibility</p:attrName>
                                        </p:attrNameLst>
                                      </p:cBhvr>
                                      <p:to>
                                        <p:strVal val="visible"/>
                                      </p:to>
                                    </p:set>
                                    <p:anim calcmode="lin" valueType="num">
                                      <p:cBhvr additive="base">
                                        <p:cTn id="47" dur="500" fill="hold"/>
                                        <p:tgtEl>
                                          <p:spTgt spid="132">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3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ontent Placeholder 2"/>
          <p:cNvSpPr txBox="1">
            <a:spLocks noGrp="1"/>
          </p:cNvSpPr>
          <p:nvPr>
            <p:ph type="body" idx="1"/>
          </p:nvPr>
        </p:nvSpPr>
        <p:spPr>
          <a:xfrm>
            <a:off x="503434" y="196267"/>
            <a:ext cx="10962527" cy="6112065"/>
          </a:xfrm>
          <a:prstGeom prst="rect">
            <a:avLst/>
          </a:prstGeom>
        </p:spPr>
        <p:txBody>
          <a:bodyPr>
            <a:normAutofit/>
          </a:bodyPr>
          <a:lstStyle/>
          <a:p>
            <a:pPr marL="0" indent="0" algn="ctr">
              <a:buSzTx/>
              <a:buNone/>
              <a:defRPr b="1"/>
            </a:pPr>
            <a:r>
              <a:rPr sz="4400" dirty="0">
                <a:solidFill>
                  <a:schemeClr val="accent1">
                    <a:lumMod val="75000"/>
                  </a:schemeClr>
                </a:solidFill>
              </a:rPr>
              <a:t>As the </a:t>
            </a:r>
            <a:r>
              <a:rPr lang="en-US" sz="4400" dirty="0">
                <a:solidFill>
                  <a:schemeClr val="accent1">
                    <a:lumMod val="75000"/>
                  </a:schemeClr>
                </a:solidFill>
              </a:rPr>
              <a:t>C</a:t>
            </a:r>
            <a:r>
              <a:rPr sz="4400" dirty="0">
                <a:solidFill>
                  <a:schemeClr val="accent1">
                    <a:lumMod val="75000"/>
                  </a:schemeClr>
                </a:solidFill>
              </a:rPr>
              <a:t>h</a:t>
            </a:r>
            <a:r>
              <a:rPr lang="en-US" sz="4400" dirty="0">
                <a:solidFill>
                  <a:schemeClr val="accent1">
                    <a:lumMod val="75000"/>
                  </a:schemeClr>
                </a:solidFill>
              </a:rPr>
              <a:t>apter Director</a:t>
            </a:r>
            <a:r>
              <a:rPr sz="4400" dirty="0">
                <a:solidFill>
                  <a:schemeClr val="accent1">
                    <a:lumMod val="75000"/>
                  </a:schemeClr>
                </a:solidFill>
              </a:rPr>
              <a:t>, </a:t>
            </a:r>
            <a:r>
              <a:rPr lang="en-US" sz="4400" dirty="0">
                <a:solidFill>
                  <a:schemeClr val="accent1">
                    <a:lumMod val="75000"/>
                  </a:schemeClr>
                </a:solidFill>
              </a:rPr>
              <a:t>W</a:t>
            </a:r>
            <a:r>
              <a:rPr sz="4400" dirty="0">
                <a:solidFill>
                  <a:schemeClr val="accent1">
                    <a:lumMod val="75000"/>
                  </a:schemeClr>
                </a:solidFill>
              </a:rPr>
              <a:t>hat should you do before </a:t>
            </a:r>
            <a:r>
              <a:rPr lang="en-US" sz="4400" dirty="0">
                <a:solidFill>
                  <a:schemeClr val="accent1">
                    <a:lumMod val="75000"/>
                  </a:schemeClr>
                </a:solidFill>
              </a:rPr>
              <a:t>the</a:t>
            </a:r>
            <a:r>
              <a:rPr sz="4400" dirty="0">
                <a:solidFill>
                  <a:schemeClr val="accent1">
                    <a:lumMod val="75000"/>
                  </a:schemeClr>
                </a:solidFill>
              </a:rPr>
              <a:t> meeting?</a:t>
            </a:r>
          </a:p>
          <a:p>
            <a:pPr marL="0" indent="0">
              <a:buSzTx/>
              <a:buNone/>
            </a:pPr>
            <a:r>
              <a:rPr dirty="0"/>
              <a:t> </a:t>
            </a:r>
            <a:r>
              <a:rPr lang="en-US" sz="3200" dirty="0"/>
              <a:t>Set </a:t>
            </a:r>
            <a:r>
              <a:rPr sz="3200" dirty="0"/>
              <a:t>an </a:t>
            </a:r>
            <a:r>
              <a:rPr lang="en-US" sz="3200" dirty="0"/>
              <a:t>A</a:t>
            </a:r>
            <a:r>
              <a:rPr sz="3200" dirty="0"/>
              <a:t>genda </a:t>
            </a:r>
            <a:endParaRPr lang="en-US" sz="3200" dirty="0"/>
          </a:p>
          <a:p>
            <a:pPr marL="1310639" lvl="2" indent="-342900">
              <a:spcBef>
                <a:spcPts val="800"/>
              </a:spcBef>
              <a:defRPr sz="2400"/>
            </a:pPr>
            <a:r>
              <a:rPr lang="en-US" sz="2400" dirty="0"/>
              <a:t>T</a:t>
            </a:r>
            <a:r>
              <a:rPr sz="2400" dirty="0"/>
              <a:t>he agenda should be straightforward and to the point</a:t>
            </a:r>
            <a:endParaRPr lang="en-US" sz="2400" dirty="0"/>
          </a:p>
          <a:p>
            <a:pPr marL="1310639" lvl="2" indent="-342900">
              <a:spcBef>
                <a:spcPts val="800"/>
              </a:spcBef>
              <a:defRPr sz="2400"/>
            </a:pPr>
            <a:r>
              <a:rPr lang="en-US" sz="2400" dirty="0"/>
              <a:t>A</a:t>
            </a:r>
            <a:r>
              <a:rPr lang="en-US" dirty="0"/>
              <a:t>ssure all areas are covered in sufficient detail</a:t>
            </a:r>
            <a:endParaRPr sz="2400" dirty="0"/>
          </a:p>
          <a:p>
            <a:pPr lvl="2">
              <a:spcBef>
                <a:spcPts val="700"/>
              </a:spcBef>
              <a:defRPr sz="2000"/>
            </a:pPr>
            <a:r>
              <a:rPr lang="en-US" sz="2400" dirty="0"/>
              <a:t> Th</a:t>
            </a:r>
            <a:r>
              <a:rPr sz="2400" dirty="0"/>
              <a:t>e agenda should develop the desired outcome of the meeting</a:t>
            </a:r>
            <a:endParaRPr lang="en-US" sz="2400" dirty="0"/>
          </a:p>
          <a:p>
            <a:pPr lvl="2">
              <a:spcBef>
                <a:spcPts val="700"/>
              </a:spcBef>
              <a:defRPr sz="2000"/>
            </a:pPr>
            <a:r>
              <a:rPr lang="en-US" sz="2400" b="1" dirty="0"/>
              <a:t> Old/Unfinished</a:t>
            </a:r>
            <a:r>
              <a:rPr lang="en-US" sz="2400" dirty="0"/>
              <a:t> </a:t>
            </a:r>
            <a:r>
              <a:rPr lang="en-US" sz="2400" b="1" dirty="0"/>
              <a:t>Business </a:t>
            </a:r>
            <a:r>
              <a:rPr lang="en-US" sz="2400" dirty="0"/>
              <a:t>from previous month</a:t>
            </a:r>
          </a:p>
          <a:p>
            <a:pPr lvl="2">
              <a:spcBef>
                <a:spcPts val="700"/>
              </a:spcBef>
              <a:defRPr sz="2000"/>
            </a:pPr>
            <a:r>
              <a:rPr lang="en-US" sz="2400" b="1" dirty="0"/>
              <a:t> New business</a:t>
            </a:r>
            <a:r>
              <a:rPr lang="en-US" sz="2400" dirty="0"/>
              <a:t> – </a:t>
            </a:r>
          </a:p>
          <a:p>
            <a:pPr lvl="3">
              <a:spcBef>
                <a:spcPts val="700"/>
              </a:spcBef>
              <a:defRPr sz="2000"/>
            </a:pPr>
            <a:r>
              <a:rPr lang="en-US" sz="2400" dirty="0"/>
              <a:t>Introduce events and charities the Chapter will support  </a:t>
            </a:r>
          </a:p>
          <a:p>
            <a:pPr lvl="3">
              <a:spcBef>
                <a:spcPts val="700"/>
              </a:spcBef>
              <a:defRPr sz="2000"/>
            </a:pPr>
            <a:r>
              <a:rPr lang="en-US" sz="2400" dirty="0"/>
              <a:t>New Committee Assignments</a:t>
            </a:r>
          </a:p>
          <a:p>
            <a:pPr lvl="3">
              <a:spcBef>
                <a:spcPts val="700"/>
              </a:spcBef>
              <a:defRPr sz="2000"/>
            </a:pPr>
            <a:r>
              <a:rPr lang="en-US" sz="2400" dirty="0"/>
              <a:t>Set Deadlines</a:t>
            </a:r>
          </a:p>
          <a:p>
            <a:pPr lvl="2">
              <a:spcBef>
                <a:spcPts val="700"/>
              </a:spcBef>
              <a:defRPr sz="2000"/>
            </a:pPr>
            <a:r>
              <a:rPr lang="en-US" sz="2400" b="1" dirty="0"/>
              <a:t>For the Good of the Riders</a:t>
            </a:r>
            <a:r>
              <a:rPr lang="en-US" sz="2400" dirty="0"/>
              <a:t>:  Upcoming calendar activities/events</a:t>
            </a:r>
          </a:p>
          <a:p>
            <a:pPr lvl="2">
              <a:spcBef>
                <a:spcPts val="700"/>
              </a:spcBef>
              <a:buFont typeface="Arial" panose="020B0604020202020204" pitchFamily="34" charset="0"/>
              <a:buChar char="•"/>
              <a:defRPr sz="2000"/>
            </a:pPr>
            <a:endParaRPr lang="en-US" sz="2400" dirty="0"/>
          </a:p>
          <a:p>
            <a:pPr marL="1143000" lvl="2" indent="-228600">
              <a:spcBef>
                <a:spcPts val="700"/>
              </a:spcBef>
              <a:defRPr sz="2000"/>
            </a:pPr>
            <a:endParaRPr sz="2400" dirty="0"/>
          </a:p>
        </p:txBody>
      </p:sp>
      <p:pic>
        <p:nvPicPr>
          <p:cNvPr id="137" name="Picture 3" descr="Picture 3"/>
          <p:cNvPicPr>
            <a:picLocks noChangeAspect="1"/>
          </p:cNvPicPr>
          <p:nvPr/>
        </p:nvPicPr>
        <p:blipFill>
          <a:blip r:embed="rId2"/>
          <a:stretch>
            <a:fillRect/>
          </a:stretch>
        </p:blipFill>
        <p:spPr>
          <a:xfrm>
            <a:off x="9756327" y="5656862"/>
            <a:ext cx="1259206" cy="1138556"/>
          </a:xfrm>
          <a:prstGeom prst="rect">
            <a:avLst/>
          </a:prstGeom>
          <a:ln w="12700">
            <a:miter lim="400000"/>
          </a:ln>
        </p:spPr>
      </p:pic>
      <p:pic>
        <p:nvPicPr>
          <p:cNvPr id="138" name="Picture 4" descr="Picture 4"/>
          <p:cNvPicPr>
            <a:picLocks noChangeAspect="1"/>
          </p:cNvPicPr>
          <p:nvPr/>
        </p:nvPicPr>
        <p:blipFill>
          <a:blip r:embed="rId3"/>
          <a:stretch>
            <a:fillRect/>
          </a:stretch>
        </p:blipFill>
        <p:spPr>
          <a:xfrm>
            <a:off x="11015533" y="5656861"/>
            <a:ext cx="1069976" cy="113855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ontent Placeholder 2"/>
          <p:cNvSpPr txBox="1">
            <a:spLocks noGrp="1"/>
          </p:cNvSpPr>
          <p:nvPr>
            <p:ph type="body" idx="1"/>
          </p:nvPr>
        </p:nvSpPr>
        <p:spPr>
          <a:xfrm>
            <a:off x="1265873" y="163312"/>
            <a:ext cx="10100627" cy="5854754"/>
          </a:xfrm>
          <a:prstGeom prst="rect">
            <a:avLst/>
          </a:prstGeom>
        </p:spPr>
        <p:txBody>
          <a:bodyPr>
            <a:normAutofit/>
          </a:bodyPr>
          <a:lstStyle/>
          <a:p>
            <a:pPr marL="0" indent="0" algn="ctr" defTabSz="868680">
              <a:lnSpc>
                <a:spcPct val="81000"/>
              </a:lnSpc>
              <a:spcBef>
                <a:spcPts val="900"/>
              </a:spcBef>
              <a:buSzTx/>
              <a:buNone/>
              <a:defRPr sz="2660" b="1"/>
            </a:pPr>
            <a:r>
              <a:rPr sz="4400" dirty="0">
                <a:solidFill>
                  <a:schemeClr val="accent1">
                    <a:lumMod val="75000"/>
                  </a:schemeClr>
                </a:solidFill>
              </a:rPr>
              <a:t>Once the agenda is assembled who </a:t>
            </a:r>
            <a:r>
              <a:rPr lang="en-US" sz="4400" dirty="0">
                <a:solidFill>
                  <a:schemeClr val="accent1">
                    <a:lumMod val="75000"/>
                  </a:schemeClr>
                </a:solidFill>
              </a:rPr>
              <a:t>should</a:t>
            </a:r>
            <a:r>
              <a:rPr sz="4400" dirty="0">
                <a:solidFill>
                  <a:schemeClr val="accent1">
                    <a:lumMod val="75000"/>
                  </a:schemeClr>
                </a:solidFill>
              </a:rPr>
              <a:t> you send it to? </a:t>
            </a:r>
          </a:p>
          <a:p>
            <a:pPr marL="0" indent="0" algn="ctr" defTabSz="868680">
              <a:lnSpc>
                <a:spcPct val="81000"/>
              </a:lnSpc>
              <a:spcBef>
                <a:spcPts val="900"/>
              </a:spcBef>
              <a:buSzTx/>
              <a:buNone/>
              <a:defRPr sz="2660"/>
            </a:pPr>
            <a:r>
              <a:rPr dirty="0"/>
              <a:t> </a:t>
            </a:r>
          </a:p>
          <a:p>
            <a:pPr marL="651509" lvl="1" indent="-217170" defTabSz="868680">
              <a:lnSpc>
                <a:spcPct val="81000"/>
              </a:lnSpc>
              <a:spcBef>
                <a:spcPts val="800"/>
              </a:spcBef>
              <a:defRPr sz="2280"/>
            </a:pPr>
            <a:r>
              <a:rPr lang="en-US" dirty="0"/>
              <a:t>T</a:t>
            </a:r>
            <a:r>
              <a:rPr dirty="0"/>
              <a:t>he Riders in your </a:t>
            </a:r>
            <a:r>
              <a:rPr lang="en-US" dirty="0"/>
              <a:t>C</a:t>
            </a:r>
            <a:r>
              <a:rPr dirty="0"/>
              <a:t>hapter.</a:t>
            </a:r>
          </a:p>
          <a:p>
            <a:pPr marL="651509" lvl="1" indent="-217170" defTabSz="868680">
              <a:lnSpc>
                <a:spcPct val="81000"/>
              </a:lnSpc>
              <a:spcBef>
                <a:spcPts val="800"/>
              </a:spcBef>
              <a:defRPr sz="2280"/>
            </a:pPr>
            <a:r>
              <a:rPr lang="en-US" dirty="0"/>
              <a:t>Y</a:t>
            </a:r>
            <a:r>
              <a:rPr dirty="0"/>
              <a:t>our </a:t>
            </a:r>
            <a:r>
              <a:rPr lang="en-US" dirty="0"/>
              <a:t>Post </a:t>
            </a:r>
            <a:r>
              <a:rPr dirty="0"/>
              <a:t>Executive Board and Commander.</a:t>
            </a:r>
            <a:endParaRPr lang="en-US" dirty="0"/>
          </a:p>
          <a:p>
            <a:pPr marL="0" indent="0" defTabSz="868680">
              <a:lnSpc>
                <a:spcPct val="81000"/>
              </a:lnSpc>
              <a:spcBef>
                <a:spcPts val="900"/>
              </a:spcBef>
              <a:buSzTx/>
              <a:buNone/>
              <a:defRPr sz="2660"/>
            </a:pPr>
            <a:r>
              <a:rPr dirty="0"/>
              <a:t> </a:t>
            </a:r>
          </a:p>
          <a:p>
            <a:pPr marL="0" indent="0" algn="ctr" defTabSz="868680">
              <a:lnSpc>
                <a:spcPct val="81000"/>
              </a:lnSpc>
              <a:spcBef>
                <a:spcPts val="900"/>
              </a:spcBef>
              <a:buSzTx/>
              <a:buNone/>
              <a:defRPr sz="2660" b="1"/>
            </a:pPr>
            <a:r>
              <a:rPr sz="3200" dirty="0"/>
              <a:t>Why should you copy your Executive Board and Commander? </a:t>
            </a:r>
          </a:p>
          <a:p>
            <a:pPr marL="0" indent="0" algn="ctr" defTabSz="868680">
              <a:lnSpc>
                <a:spcPct val="81000"/>
              </a:lnSpc>
              <a:spcBef>
                <a:spcPts val="900"/>
              </a:spcBef>
              <a:buSzTx/>
              <a:buNone/>
              <a:defRPr sz="2660"/>
            </a:pPr>
            <a:endParaRPr sz="3200" dirty="0"/>
          </a:p>
          <a:p>
            <a:pPr marL="651509" lvl="1" indent="-217170" defTabSz="868680">
              <a:lnSpc>
                <a:spcPct val="81000"/>
              </a:lnSpc>
              <a:spcBef>
                <a:spcPts val="800"/>
              </a:spcBef>
              <a:defRPr sz="2280"/>
            </a:pPr>
            <a:r>
              <a:rPr dirty="0"/>
              <a:t>ALR is a </a:t>
            </a:r>
            <a:r>
              <a:rPr lang="en-US" dirty="0"/>
              <a:t>P</a:t>
            </a:r>
            <a:r>
              <a:rPr dirty="0"/>
              <a:t>ost level program of the American Legion. </a:t>
            </a:r>
          </a:p>
          <a:p>
            <a:pPr marL="651509" lvl="1" indent="-217170" defTabSz="868680">
              <a:lnSpc>
                <a:spcPct val="81000"/>
              </a:lnSpc>
              <a:spcBef>
                <a:spcPts val="800"/>
              </a:spcBef>
              <a:defRPr sz="2280"/>
            </a:pPr>
            <a:r>
              <a:rPr dirty="0"/>
              <a:t>Communication is the key to a good relationship between the ALR </a:t>
            </a:r>
            <a:r>
              <a:rPr lang="en-US" dirty="0"/>
              <a:t>C</a:t>
            </a:r>
            <a:r>
              <a:rPr dirty="0"/>
              <a:t>hapter and </a:t>
            </a:r>
            <a:r>
              <a:rPr lang="en-US" dirty="0"/>
              <a:t>P</a:t>
            </a:r>
            <a:r>
              <a:rPr dirty="0"/>
              <a:t>ost officers. </a:t>
            </a:r>
          </a:p>
        </p:txBody>
      </p:sp>
      <p:pic>
        <p:nvPicPr>
          <p:cNvPr id="146" name="Picture 3" descr="Picture 3"/>
          <p:cNvPicPr>
            <a:picLocks noChangeAspect="1"/>
          </p:cNvPicPr>
          <p:nvPr/>
        </p:nvPicPr>
        <p:blipFill>
          <a:blip r:embed="rId2"/>
          <a:stretch>
            <a:fillRect/>
          </a:stretch>
        </p:blipFill>
        <p:spPr>
          <a:xfrm>
            <a:off x="9666921" y="5683567"/>
            <a:ext cx="1259206" cy="1138556"/>
          </a:xfrm>
          <a:prstGeom prst="rect">
            <a:avLst/>
          </a:prstGeom>
          <a:ln w="12700">
            <a:miter lim="400000"/>
          </a:ln>
        </p:spPr>
      </p:pic>
      <p:pic>
        <p:nvPicPr>
          <p:cNvPr id="147" name="Picture 4" descr="Picture 4"/>
          <p:cNvPicPr>
            <a:picLocks noChangeAspect="1"/>
          </p:cNvPicPr>
          <p:nvPr/>
        </p:nvPicPr>
        <p:blipFill>
          <a:blip r:embed="rId3"/>
          <a:stretch>
            <a:fillRect/>
          </a:stretch>
        </p:blipFill>
        <p:spPr>
          <a:xfrm>
            <a:off x="11051699" y="5683567"/>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1000"/>
                                        <p:tgtEl>
                                          <p:spTgt spid="145">
                                            <p:txEl>
                                              <p:pRg st="0" end="0"/>
                                            </p:txEl>
                                          </p:spTgt>
                                        </p:tgtEl>
                                      </p:cBhvr>
                                    </p:animEffect>
                                    <p:anim calcmode="lin" valueType="num">
                                      <p:cBhvr>
                                        <p:cTn id="8" dur="1000" fill="hold"/>
                                        <p:tgtEl>
                                          <p:spTgt spid="14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5">
                                            <p:txEl>
                                              <p:pRg st="2" end="2"/>
                                            </p:txEl>
                                          </p:spTgt>
                                        </p:tgtEl>
                                        <p:attrNameLst>
                                          <p:attrName>style.visibility</p:attrName>
                                        </p:attrNameLst>
                                      </p:cBhvr>
                                      <p:to>
                                        <p:strVal val="visible"/>
                                      </p:to>
                                    </p:set>
                                    <p:animEffect transition="in" filter="fade">
                                      <p:cBhvr>
                                        <p:cTn id="14" dur="1000"/>
                                        <p:tgtEl>
                                          <p:spTgt spid="145">
                                            <p:txEl>
                                              <p:pRg st="2" end="2"/>
                                            </p:txEl>
                                          </p:spTgt>
                                        </p:tgtEl>
                                      </p:cBhvr>
                                    </p:animEffect>
                                    <p:anim calcmode="lin" valueType="num">
                                      <p:cBhvr>
                                        <p:cTn id="15" dur="1000" fill="hold"/>
                                        <p:tgtEl>
                                          <p:spTgt spid="14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5">
                                            <p:txEl>
                                              <p:pRg st="3" end="3"/>
                                            </p:txEl>
                                          </p:spTgt>
                                        </p:tgtEl>
                                        <p:attrNameLst>
                                          <p:attrName>style.visibility</p:attrName>
                                        </p:attrNameLst>
                                      </p:cBhvr>
                                      <p:to>
                                        <p:strVal val="visible"/>
                                      </p:to>
                                    </p:set>
                                    <p:animEffect transition="in" filter="fade">
                                      <p:cBhvr>
                                        <p:cTn id="21" dur="1000"/>
                                        <p:tgtEl>
                                          <p:spTgt spid="145">
                                            <p:txEl>
                                              <p:pRg st="3" end="3"/>
                                            </p:txEl>
                                          </p:spTgt>
                                        </p:tgtEl>
                                      </p:cBhvr>
                                    </p:animEffect>
                                    <p:anim calcmode="lin" valueType="num">
                                      <p:cBhvr>
                                        <p:cTn id="22" dur="1000" fill="hold"/>
                                        <p:tgtEl>
                                          <p:spTgt spid="14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5">
                                            <p:txEl>
                                              <p:pRg st="5" end="5"/>
                                            </p:txEl>
                                          </p:spTgt>
                                        </p:tgtEl>
                                        <p:attrNameLst>
                                          <p:attrName>style.visibility</p:attrName>
                                        </p:attrNameLst>
                                      </p:cBhvr>
                                      <p:to>
                                        <p:strVal val="visible"/>
                                      </p:to>
                                    </p:set>
                                    <p:animEffect transition="in" filter="fade">
                                      <p:cBhvr>
                                        <p:cTn id="28" dur="1000"/>
                                        <p:tgtEl>
                                          <p:spTgt spid="145">
                                            <p:txEl>
                                              <p:pRg st="5" end="5"/>
                                            </p:txEl>
                                          </p:spTgt>
                                        </p:tgtEl>
                                      </p:cBhvr>
                                    </p:animEffect>
                                    <p:anim calcmode="lin" valueType="num">
                                      <p:cBhvr>
                                        <p:cTn id="29" dur="1000" fill="hold"/>
                                        <p:tgtEl>
                                          <p:spTgt spid="14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4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145">
                                            <p:txEl>
                                              <p:pRg st="7" end="7"/>
                                            </p:txEl>
                                          </p:spTgt>
                                        </p:tgtEl>
                                        <p:attrNameLst>
                                          <p:attrName>style.visibility</p:attrName>
                                        </p:attrNameLst>
                                      </p:cBhvr>
                                      <p:to>
                                        <p:strVal val="visible"/>
                                      </p:to>
                                    </p:set>
                                    <p:animEffect transition="in" filter="barn(inVertical)">
                                      <p:cBhvr>
                                        <p:cTn id="35" dur="500"/>
                                        <p:tgtEl>
                                          <p:spTgt spid="14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45">
                                            <p:txEl>
                                              <p:pRg st="8" end="8"/>
                                            </p:txEl>
                                          </p:spTgt>
                                        </p:tgtEl>
                                        <p:attrNameLst>
                                          <p:attrName>style.visibility</p:attrName>
                                        </p:attrNameLst>
                                      </p:cBhvr>
                                      <p:to>
                                        <p:strVal val="visible"/>
                                      </p:to>
                                    </p:set>
                                    <p:animEffect transition="in" filter="barn(inVertical)">
                                      <p:cBhvr>
                                        <p:cTn id="40" dur="500"/>
                                        <p:tgtEl>
                                          <p:spTgt spid="14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title"/>
          </p:nvPr>
        </p:nvSpPr>
        <p:spPr>
          <a:xfrm>
            <a:off x="1562100" y="365126"/>
            <a:ext cx="9791700" cy="775306"/>
          </a:xfrm>
          <a:prstGeom prst="rect">
            <a:avLst/>
          </a:prstGeom>
        </p:spPr>
        <p:txBody>
          <a:bodyPr/>
          <a:lstStyle>
            <a:lvl1pPr>
              <a:defRPr sz="3900"/>
            </a:lvl1pPr>
          </a:lstStyle>
          <a:p>
            <a:r>
              <a:rPr b="1" dirty="0"/>
              <a:t>Meeting Protocol and the Motion Process</a:t>
            </a:r>
          </a:p>
        </p:txBody>
      </p:sp>
      <p:sp>
        <p:nvSpPr>
          <p:cNvPr id="159" name="Content Placeholder 2"/>
          <p:cNvSpPr txBox="1">
            <a:spLocks noGrp="1"/>
          </p:cNvSpPr>
          <p:nvPr>
            <p:ph type="body" idx="1"/>
          </p:nvPr>
        </p:nvSpPr>
        <p:spPr>
          <a:xfrm>
            <a:off x="1473200" y="1520825"/>
            <a:ext cx="9791700" cy="4351338"/>
          </a:xfrm>
          <a:prstGeom prst="rect">
            <a:avLst/>
          </a:prstGeom>
        </p:spPr>
        <p:txBody>
          <a:bodyPr/>
          <a:lstStyle/>
          <a:p>
            <a:pPr marL="0" indent="0" defTabSz="859536">
              <a:spcBef>
                <a:spcPts val="800"/>
              </a:spcBef>
              <a:buNone/>
              <a:defRPr sz="2256" b="1"/>
            </a:pPr>
            <a:r>
              <a:rPr lang="en-US" dirty="0"/>
              <a:t>1. </a:t>
            </a:r>
            <a:r>
              <a:rPr dirty="0"/>
              <a:t>The member rises and addresses the chair: Members have the right to make a motion during a meeting almost anytime no other business is pending. The chair’s responsibility is to know whether it is in order to entertain a particular main motion. When ready to make a motion, be sure no one else has the floor and then stand up and request the floor.</a:t>
            </a:r>
          </a:p>
          <a:p>
            <a:pPr marL="0" indent="0" defTabSz="859536">
              <a:spcBef>
                <a:spcPts val="900"/>
              </a:spcBef>
              <a:buSzTx/>
              <a:buNone/>
              <a:defRPr sz="2256"/>
            </a:pPr>
            <a:endParaRPr dirty="0"/>
          </a:p>
          <a:p>
            <a:pPr marL="0" indent="0" defTabSz="859536">
              <a:spcBef>
                <a:spcPts val="800"/>
              </a:spcBef>
              <a:buNone/>
              <a:defRPr sz="2256" b="1"/>
            </a:pPr>
            <a:r>
              <a:rPr dirty="0"/>
              <a:t> </a:t>
            </a:r>
            <a:r>
              <a:rPr lang="en-US" dirty="0"/>
              <a:t>2. </a:t>
            </a:r>
            <a:r>
              <a:rPr dirty="0"/>
              <a:t>The chair recognizes the member: The chair responds and in a level tone and impartial manner by saying something along the lines of “the chair recognizes ________” The member rises to offer a motion.</a:t>
            </a:r>
          </a:p>
          <a:p>
            <a:pPr marL="0" indent="0" defTabSz="859536">
              <a:spcBef>
                <a:spcPts val="900"/>
              </a:spcBef>
              <a:buSzTx/>
              <a:buNone/>
              <a:defRPr sz="2256"/>
            </a:pPr>
            <a:endParaRPr dirty="0"/>
          </a:p>
          <a:p>
            <a:pPr marL="0" indent="0" defTabSz="859536">
              <a:spcBef>
                <a:spcPts val="800"/>
              </a:spcBef>
              <a:buNone/>
              <a:defRPr sz="2256" b="1"/>
            </a:pPr>
            <a:r>
              <a:rPr dirty="0"/>
              <a:t> </a:t>
            </a:r>
            <a:r>
              <a:rPr lang="en-US" dirty="0"/>
              <a:t>3. </a:t>
            </a:r>
            <a:r>
              <a:rPr dirty="0"/>
              <a:t>The member states the motion: I move that…</a:t>
            </a:r>
          </a:p>
        </p:txBody>
      </p:sp>
      <p:pic>
        <p:nvPicPr>
          <p:cNvPr id="160" name="Picture 3" descr="Picture 3"/>
          <p:cNvPicPr>
            <a:picLocks noChangeAspect="1"/>
          </p:cNvPicPr>
          <p:nvPr/>
        </p:nvPicPr>
        <p:blipFill>
          <a:blip r:embed="rId2"/>
          <a:stretch>
            <a:fillRect/>
          </a:stretch>
        </p:blipFill>
        <p:spPr>
          <a:xfrm>
            <a:off x="8581963" y="5667183"/>
            <a:ext cx="1259206" cy="1138556"/>
          </a:xfrm>
          <a:prstGeom prst="rect">
            <a:avLst/>
          </a:prstGeom>
          <a:ln w="12700">
            <a:miter lim="400000"/>
          </a:ln>
        </p:spPr>
      </p:pic>
      <p:pic>
        <p:nvPicPr>
          <p:cNvPr id="161" name="Picture 4" descr="Picture 4"/>
          <p:cNvPicPr>
            <a:picLocks noChangeAspect="1"/>
          </p:cNvPicPr>
          <p:nvPr/>
        </p:nvPicPr>
        <p:blipFill>
          <a:blip r:embed="rId3"/>
          <a:stretch>
            <a:fillRect/>
          </a:stretch>
        </p:blipFill>
        <p:spPr>
          <a:xfrm>
            <a:off x="10410748" y="5607684"/>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tle 1"/>
          <p:cNvSpPr txBox="1">
            <a:spLocks noGrp="1"/>
          </p:cNvSpPr>
          <p:nvPr>
            <p:ph type="title"/>
          </p:nvPr>
        </p:nvSpPr>
        <p:spPr>
          <a:xfrm>
            <a:off x="1417834" y="246581"/>
            <a:ext cx="9935966" cy="840858"/>
          </a:xfrm>
          <a:prstGeom prst="rect">
            <a:avLst/>
          </a:prstGeom>
        </p:spPr>
        <p:txBody>
          <a:bodyPr/>
          <a:lstStyle>
            <a:lvl1pPr>
              <a:defRPr sz="3900"/>
            </a:lvl1pPr>
          </a:lstStyle>
          <a:p>
            <a:r>
              <a:rPr b="1" dirty="0"/>
              <a:t>Meeting Protocol and the Motion Process</a:t>
            </a:r>
          </a:p>
        </p:txBody>
      </p:sp>
      <p:sp>
        <p:nvSpPr>
          <p:cNvPr id="164" name="Content Placeholder 2"/>
          <p:cNvSpPr txBox="1">
            <a:spLocks noGrp="1"/>
          </p:cNvSpPr>
          <p:nvPr>
            <p:ph type="body" idx="1"/>
          </p:nvPr>
        </p:nvSpPr>
        <p:spPr>
          <a:xfrm>
            <a:off x="1053741" y="1419224"/>
            <a:ext cx="9344698" cy="4351338"/>
          </a:xfrm>
          <a:prstGeom prst="rect">
            <a:avLst/>
          </a:prstGeom>
        </p:spPr>
        <p:txBody>
          <a:bodyPr/>
          <a:lstStyle/>
          <a:p>
            <a:pPr marL="0" indent="0" defTabSz="905255">
              <a:spcBef>
                <a:spcPts val="800"/>
              </a:spcBef>
              <a:buNone/>
              <a:defRPr sz="2376" b="1"/>
            </a:pPr>
            <a:r>
              <a:rPr lang="en-US" dirty="0"/>
              <a:t>4. </a:t>
            </a:r>
            <a:r>
              <a:rPr dirty="0"/>
              <a:t>Another member seconds the motion. Motions must be seconded. Note, if the motion does not receive a second the motion is said to fall to the floor and simply does not come before the group. The meeting continues as if the motion never occurred.</a:t>
            </a:r>
          </a:p>
          <a:p>
            <a:pPr marL="226313" indent="-226313" defTabSz="905255">
              <a:spcBef>
                <a:spcPts val="800"/>
              </a:spcBef>
              <a:defRPr sz="2376" b="1"/>
            </a:pPr>
            <a:endParaRPr dirty="0"/>
          </a:p>
          <a:p>
            <a:pPr marL="0" indent="0" defTabSz="905255">
              <a:spcBef>
                <a:spcPts val="800"/>
              </a:spcBef>
              <a:buNone/>
              <a:defRPr sz="2376" b="1"/>
            </a:pPr>
            <a:r>
              <a:rPr lang="en-US" dirty="0"/>
              <a:t>5. </a:t>
            </a:r>
            <a:r>
              <a:rPr dirty="0"/>
              <a:t>The chair states the motion. The chair repeats the motion and opens the floor for discussion.</a:t>
            </a:r>
          </a:p>
          <a:p>
            <a:pPr marL="0" indent="0" defTabSz="905255">
              <a:spcBef>
                <a:spcPts val="900"/>
              </a:spcBef>
              <a:buSzTx/>
              <a:buNone/>
              <a:defRPr sz="2376"/>
            </a:pPr>
            <a:endParaRPr dirty="0"/>
          </a:p>
          <a:p>
            <a:pPr marL="0" indent="0" defTabSz="905255">
              <a:spcBef>
                <a:spcPts val="800"/>
              </a:spcBef>
              <a:buNone/>
              <a:defRPr sz="2376" b="1"/>
            </a:pPr>
            <a:r>
              <a:rPr lang="en-US" dirty="0"/>
              <a:t>6. </a:t>
            </a:r>
            <a:r>
              <a:rPr dirty="0"/>
              <a:t>The members debate the motion. The member now has the floor to explain his motion. Other members may request the floor, one at time, and speak either for or against the motion.</a:t>
            </a:r>
          </a:p>
        </p:txBody>
      </p:sp>
      <p:pic>
        <p:nvPicPr>
          <p:cNvPr id="165" name="Picture 3" descr="Picture 3"/>
          <p:cNvPicPr>
            <a:picLocks noChangeAspect="1"/>
          </p:cNvPicPr>
          <p:nvPr/>
        </p:nvPicPr>
        <p:blipFill>
          <a:blip r:embed="rId2"/>
          <a:stretch>
            <a:fillRect/>
          </a:stretch>
        </p:blipFill>
        <p:spPr>
          <a:xfrm>
            <a:off x="9683029" y="5607684"/>
            <a:ext cx="1259206" cy="1138556"/>
          </a:xfrm>
          <a:prstGeom prst="rect">
            <a:avLst/>
          </a:prstGeom>
          <a:ln w="12700">
            <a:miter lim="400000"/>
          </a:ln>
        </p:spPr>
      </p:pic>
      <p:pic>
        <p:nvPicPr>
          <p:cNvPr id="166" name="Picture 4" descr="Picture 4"/>
          <p:cNvPicPr>
            <a:picLocks noChangeAspect="1"/>
          </p:cNvPicPr>
          <p:nvPr/>
        </p:nvPicPr>
        <p:blipFill>
          <a:blip r:embed="rId3"/>
          <a:stretch>
            <a:fillRect/>
          </a:stretch>
        </p:blipFill>
        <p:spPr>
          <a:xfrm>
            <a:off x="10973358" y="5607684"/>
            <a:ext cx="1069976" cy="113855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Cloud skipper design template">
  <a:themeElements>
    <a:clrScheme name="Cloud skipper design templat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Cloud skipper design template">
      <a:majorFont>
        <a:latin typeface="Calibri"/>
        <a:ea typeface="Calibri"/>
        <a:cs typeface="Calibri"/>
      </a:majorFont>
      <a:minorFont>
        <a:latin typeface="Helvetica"/>
        <a:ea typeface="Helvetica"/>
        <a:cs typeface="Helvetica"/>
      </a:minorFont>
    </a:fontScheme>
    <a:fmtScheme name="Cloud skipper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rotWithShape="0">
              <a:srgbClr val="000000">
                <a:alpha val="50000"/>
              </a:srgbClr>
            </a:outerShdw>
          </a:effectLst>
        </a:effectStyle>
        <a:effectStyle>
          <a:effectLst>
            <a:outerShdw blurRad="63500" dist="25400" dir="14700000" rotWithShape="0">
              <a:srgbClr val="000000">
                <a:alpha val="50000"/>
              </a:srgbClr>
            </a:outerShdw>
          </a:effectLst>
        </a:effectStyle>
        <a:effectStyle>
          <a:effectLst>
            <a:outerShdw blurRad="63500" dist="25400" dir="147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outerShdw blurRad="63500" dist="25400" dir="14700000" rotWithShape="0">
            <a:srgbClr val="000000">
              <a:alpha val="5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outerShdw blurRad="63500" dist="25400" dir="147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3.xml><?xml version="1.0" encoding="utf-8"?>
<a:theme xmlns:a="http://schemas.openxmlformats.org/drawingml/2006/main" name="Cloud skipper design template">
  <a:themeElements>
    <a:clrScheme name="Cloud skipper design templat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Cloud skipper design template">
      <a:majorFont>
        <a:latin typeface="Calibri"/>
        <a:ea typeface="Calibri"/>
        <a:cs typeface="Calibri"/>
      </a:majorFont>
      <a:minorFont>
        <a:latin typeface="Helvetica"/>
        <a:ea typeface="Helvetica"/>
        <a:cs typeface="Helvetica"/>
      </a:minorFont>
    </a:fontScheme>
    <a:fmtScheme name="Cloud skipper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rotWithShape="0">
              <a:srgbClr val="000000">
                <a:alpha val="50000"/>
              </a:srgbClr>
            </a:outerShdw>
          </a:effectLst>
        </a:effectStyle>
        <a:effectStyle>
          <a:effectLst>
            <a:outerShdw blurRad="63500" dist="25400" dir="14700000" rotWithShape="0">
              <a:srgbClr val="000000">
                <a:alpha val="50000"/>
              </a:srgbClr>
            </a:outerShdw>
          </a:effectLst>
        </a:effectStyle>
        <a:effectStyle>
          <a:effectLst>
            <a:outerShdw blurRad="63500" dist="25400" dir="147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outerShdw blurRad="63500" dist="25400" dir="14700000" rotWithShape="0">
            <a:srgbClr val="000000">
              <a:alpha val="5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outerShdw blurRad="63500" dist="25400" dir="147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3164</TotalTime>
  <Words>1595</Words>
  <Application>Microsoft Office PowerPoint</Application>
  <PresentationFormat>Widescreen</PresentationFormat>
  <Paragraphs>166</Paragraphs>
  <Slides>23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Cambria</vt:lpstr>
      <vt:lpstr>Cloud skipper design template</vt:lpstr>
      <vt:lpstr>1_Cloud skipper design template</vt:lpstr>
      <vt:lpstr>American Legion Riders   The Director/Assistant Director’s  Agenda &amp; Meeting Protocol Forum   </vt:lpstr>
      <vt:lpstr>           What is Protocol?</vt:lpstr>
      <vt:lpstr>American Legion Rider Chapter</vt:lpstr>
      <vt:lpstr>THE DUTIES OF THE DIRECTOR</vt:lpstr>
      <vt:lpstr>PowerPoint Presentation</vt:lpstr>
      <vt:lpstr>PowerPoint Presentation</vt:lpstr>
      <vt:lpstr>PowerPoint Presentation</vt:lpstr>
      <vt:lpstr>Meeting Protocol and the Motion Process</vt:lpstr>
      <vt:lpstr>Meeting Protocol and the Motion Process</vt:lpstr>
      <vt:lpstr>Meeting Protocol and the Motion Process</vt:lpstr>
      <vt:lpstr>    The Motion Process in Review</vt:lpstr>
      <vt:lpstr>            Tabling a Motion</vt:lpstr>
      <vt:lpstr>PowerPoint Presentation</vt:lpstr>
      <vt:lpstr>Procedure for Regular ALR Meetings</vt:lpstr>
      <vt:lpstr>Procedure for Regular ALR Meetings</vt:lpstr>
      <vt:lpstr>Procedure for Regular ALR Meetings</vt:lpstr>
      <vt:lpstr>Procedure for Regular ALR Meetings</vt:lpstr>
      <vt:lpstr>Procedure for Regular ALR Meetings</vt:lpstr>
      <vt:lpstr>Procedure for Regular ALR Meetings</vt:lpstr>
      <vt:lpstr>DO</vt:lpstr>
      <vt:lpstr>Don’t</vt:lpstr>
      <vt:lpstr>Something to Think About…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Meeting Protocol  Developed by Jim Wineland</dc:title>
  <dc:creator>Beverly Wooten</dc:creator>
  <cp:lastModifiedBy>Beverly Wooten</cp:lastModifiedBy>
  <cp:revision>60</cp:revision>
  <dcterms:modified xsi:type="dcterms:W3CDTF">2024-01-17T22:33:03Z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18cf4b8-afc8-4a2b-882d-e7a9617ab28d_Enabled">
    <vt:lpwstr>true</vt:lpwstr>
  </property>
  <property fmtid="{D5CDD505-2E9C-101B-9397-08002B2CF9AE}" pid="3" name="MSIP_Label_618cf4b8-afc8-4a2b-882d-e7a9617ab28d_SetDate">
    <vt:lpwstr>2023-01-20T02:34:57Z</vt:lpwstr>
  </property>
  <property fmtid="{D5CDD505-2E9C-101B-9397-08002B2CF9AE}" pid="4" name="MSIP_Label_618cf4b8-afc8-4a2b-882d-e7a9617ab28d_Method">
    <vt:lpwstr>Standard</vt:lpwstr>
  </property>
  <property fmtid="{D5CDD505-2E9C-101B-9397-08002B2CF9AE}" pid="5" name="MSIP_Label_618cf4b8-afc8-4a2b-882d-e7a9617ab28d_Name">
    <vt:lpwstr>618cf4b8-afc8-4a2b-882d-e7a9617ab28d</vt:lpwstr>
  </property>
  <property fmtid="{D5CDD505-2E9C-101B-9397-08002B2CF9AE}" pid="6" name="MSIP_Label_618cf4b8-afc8-4a2b-882d-e7a9617ab28d_SiteId">
    <vt:lpwstr>690a1cb7-2120-4eec-a75d-2354e32bbf6f</vt:lpwstr>
  </property>
  <property fmtid="{D5CDD505-2E9C-101B-9397-08002B2CF9AE}" pid="7" name="MSIP_Label_618cf4b8-afc8-4a2b-882d-e7a9617ab28d_ActionId">
    <vt:lpwstr>29abbb73-6d4a-45f2-9c8c-8b22f7fb61e9</vt:lpwstr>
  </property>
  <property fmtid="{D5CDD505-2E9C-101B-9397-08002B2CF9AE}" pid="8" name="MSIP_Label_618cf4b8-afc8-4a2b-882d-e7a9617ab28d_ContentBits">
    <vt:lpwstr>2</vt:lpwstr>
  </property>
</Properties>
</file>