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56" r:id="rId5"/>
    <p:sldId id="258" r:id="rId6"/>
    <p:sldId id="261" r:id="rId7"/>
    <p:sldId id="257" r:id="rId8"/>
    <p:sldId id="298" r:id="rId9"/>
    <p:sldId id="259" r:id="rId10"/>
    <p:sldId id="260" r:id="rId11"/>
    <p:sldId id="296" r:id="rId12"/>
    <p:sldId id="267" r:id="rId13"/>
    <p:sldId id="268" r:id="rId14"/>
    <p:sldId id="264" r:id="rId15"/>
    <p:sldId id="297" r:id="rId16"/>
    <p:sldId id="2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4660" autoAdjust="0"/>
  </p:normalViewPr>
  <p:slideViewPr>
    <p:cSldViewPr snapToGrid="0" showGuides="1">
      <p:cViewPr varScale="1">
        <p:scale>
          <a:sx n="70" d="100"/>
          <a:sy n="70" d="100"/>
        </p:scale>
        <p:origin x="536" y="52"/>
      </p:cViewPr>
      <p:guideLst>
        <p:guide orient="horz" pos="2160"/>
        <p:guide pos="3840"/>
      </p:guideLst>
    </p:cSldViewPr>
  </p:slideViewPr>
  <p:outlineViewPr>
    <p:cViewPr>
      <p:scale>
        <a:sx n="33" d="100"/>
        <a:sy n="33" d="100"/>
      </p:scale>
      <p:origin x="48" y="23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verly Wooten" userId="bfe2ea633befc051" providerId="LiveId" clId="{D8B83602-3BCF-4817-95B7-442592AD1186}"/>
    <pc:docChg chg="undo custSel modSld">
      <pc:chgData name="Beverly Wooten" userId="bfe2ea633befc051" providerId="LiveId" clId="{D8B83602-3BCF-4817-95B7-442592AD1186}" dt="2024-01-19T21:36:52.266" v="80" actId="1076"/>
      <pc:docMkLst>
        <pc:docMk/>
      </pc:docMkLst>
      <pc:sldChg chg="modSp mod">
        <pc:chgData name="Beverly Wooten" userId="bfe2ea633befc051" providerId="LiveId" clId="{D8B83602-3BCF-4817-95B7-442592AD1186}" dt="2024-01-19T21:31:05.985" v="31" actId="20577"/>
        <pc:sldMkLst>
          <pc:docMk/>
          <pc:sldMk cId="1031005573" sldId="256"/>
        </pc:sldMkLst>
        <pc:spChg chg="mod">
          <ac:chgData name="Beverly Wooten" userId="bfe2ea633befc051" providerId="LiveId" clId="{D8B83602-3BCF-4817-95B7-442592AD1186}" dt="2024-01-19T21:30:56.024" v="23" actId="255"/>
          <ac:spMkLst>
            <pc:docMk/>
            <pc:sldMk cId="1031005573" sldId="256"/>
            <ac:spMk id="4" creationId="{17C9B591-077B-4FA4-9FE4-DF8B3828CCF6}"/>
          </ac:spMkLst>
        </pc:spChg>
        <pc:spChg chg="mod">
          <ac:chgData name="Beverly Wooten" userId="bfe2ea633befc051" providerId="LiveId" clId="{D8B83602-3BCF-4817-95B7-442592AD1186}" dt="2024-01-19T21:31:05.985" v="31" actId="20577"/>
          <ac:spMkLst>
            <pc:docMk/>
            <pc:sldMk cId="1031005573" sldId="256"/>
            <ac:spMk id="8" creationId="{650F41DF-4CFD-4A3F-9AA8-1C8F83531F30}"/>
          </ac:spMkLst>
        </pc:spChg>
      </pc:sldChg>
      <pc:sldChg chg="modSp mod">
        <pc:chgData name="Beverly Wooten" userId="bfe2ea633befc051" providerId="LiveId" clId="{D8B83602-3BCF-4817-95B7-442592AD1186}" dt="2024-01-19T21:36:26.522" v="74" actId="1076"/>
        <pc:sldMkLst>
          <pc:docMk/>
          <pc:sldMk cId="2008238016" sldId="257"/>
        </pc:sldMkLst>
        <pc:picChg chg="mod">
          <ac:chgData name="Beverly Wooten" userId="bfe2ea633befc051" providerId="LiveId" clId="{D8B83602-3BCF-4817-95B7-442592AD1186}" dt="2024-01-19T21:36:26.522" v="74" actId="1076"/>
          <ac:picMkLst>
            <pc:docMk/>
            <pc:sldMk cId="2008238016" sldId="257"/>
            <ac:picMk id="4" creationId="{00C2DB5D-84DE-4BD4-962A-8D5D2F05488C}"/>
          </ac:picMkLst>
        </pc:picChg>
        <pc:picChg chg="mod">
          <ac:chgData name="Beverly Wooten" userId="bfe2ea633befc051" providerId="LiveId" clId="{D8B83602-3BCF-4817-95B7-442592AD1186}" dt="2024-01-19T21:36:24.672" v="73" actId="1076"/>
          <ac:picMkLst>
            <pc:docMk/>
            <pc:sldMk cId="2008238016" sldId="257"/>
            <ac:picMk id="5" creationId="{3E6DA44D-E06A-451F-9C41-2BD45E313F76}"/>
          </ac:picMkLst>
        </pc:picChg>
      </pc:sldChg>
      <pc:sldChg chg="modSp mod">
        <pc:chgData name="Beverly Wooten" userId="bfe2ea633befc051" providerId="LiveId" clId="{D8B83602-3BCF-4817-95B7-442592AD1186}" dt="2024-01-19T21:36:39.767" v="78" actId="1076"/>
        <pc:sldMkLst>
          <pc:docMk/>
          <pc:sldMk cId="2499946504" sldId="258"/>
        </pc:sldMkLst>
        <pc:picChg chg="mod">
          <ac:chgData name="Beverly Wooten" userId="bfe2ea633befc051" providerId="LiveId" clId="{D8B83602-3BCF-4817-95B7-442592AD1186}" dt="2024-01-19T21:36:39.767" v="78" actId="1076"/>
          <ac:picMkLst>
            <pc:docMk/>
            <pc:sldMk cId="2499946504" sldId="258"/>
            <ac:picMk id="4" creationId="{D2162DC2-78E0-433F-A20B-6C43C9A7F938}"/>
          </ac:picMkLst>
        </pc:picChg>
        <pc:picChg chg="mod">
          <ac:chgData name="Beverly Wooten" userId="bfe2ea633befc051" providerId="LiveId" clId="{D8B83602-3BCF-4817-95B7-442592AD1186}" dt="2024-01-19T21:36:38.434" v="77" actId="1076"/>
          <ac:picMkLst>
            <pc:docMk/>
            <pc:sldMk cId="2499946504" sldId="258"/>
            <ac:picMk id="5" creationId="{743D41BC-ED7A-44AB-8512-D8E96A285AF4}"/>
          </ac:picMkLst>
        </pc:picChg>
      </pc:sldChg>
      <pc:sldChg chg="modSp mod">
        <pc:chgData name="Beverly Wooten" userId="bfe2ea633befc051" providerId="LiveId" clId="{D8B83602-3BCF-4817-95B7-442592AD1186}" dt="2024-01-19T21:36:10.564" v="70" actId="1076"/>
        <pc:sldMkLst>
          <pc:docMk/>
          <pc:sldMk cId="1157121152" sldId="260"/>
        </pc:sldMkLst>
        <pc:spChg chg="mod">
          <ac:chgData name="Beverly Wooten" userId="bfe2ea633befc051" providerId="LiveId" clId="{D8B83602-3BCF-4817-95B7-442592AD1186}" dt="2024-01-19T21:32:54.845" v="37" actId="255"/>
          <ac:spMkLst>
            <pc:docMk/>
            <pc:sldMk cId="1157121152" sldId="260"/>
            <ac:spMk id="3" creationId="{A006EBAB-6503-4C0D-A5E8-BBF8FF82CCD1}"/>
          </ac:spMkLst>
        </pc:spChg>
        <pc:picChg chg="mod">
          <ac:chgData name="Beverly Wooten" userId="bfe2ea633befc051" providerId="LiveId" clId="{D8B83602-3BCF-4817-95B7-442592AD1186}" dt="2024-01-19T21:36:10.564" v="70" actId="1076"/>
          <ac:picMkLst>
            <pc:docMk/>
            <pc:sldMk cId="1157121152" sldId="260"/>
            <ac:picMk id="4" creationId="{6A5841D7-2687-443B-B3A1-4E6909252B03}"/>
          </ac:picMkLst>
        </pc:picChg>
        <pc:picChg chg="mod">
          <ac:chgData name="Beverly Wooten" userId="bfe2ea633befc051" providerId="LiveId" clId="{D8B83602-3BCF-4817-95B7-442592AD1186}" dt="2024-01-19T21:36:08.865" v="69" actId="1076"/>
          <ac:picMkLst>
            <pc:docMk/>
            <pc:sldMk cId="1157121152" sldId="260"/>
            <ac:picMk id="5" creationId="{42D286B8-CBA9-49C8-877F-019567C39C24}"/>
          </ac:picMkLst>
        </pc:picChg>
      </pc:sldChg>
      <pc:sldChg chg="modSp mod">
        <pc:chgData name="Beverly Wooten" userId="bfe2ea633befc051" providerId="LiveId" clId="{D8B83602-3BCF-4817-95B7-442592AD1186}" dt="2024-01-19T21:36:31.942" v="76" actId="1076"/>
        <pc:sldMkLst>
          <pc:docMk/>
          <pc:sldMk cId="89883774" sldId="261"/>
        </pc:sldMkLst>
        <pc:spChg chg="mod">
          <ac:chgData name="Beverly Wooten" userId="bfe2ea633befc051" providerId="LiveId" clId="{D8B83602-3BCF-4817-95B7-442592AD1186}" dt="2024-01-19T21:32:19.017" v="36" actId="14100"/>
          <ac:spMkLst>
            <pc:docMk/>
            <pc:sldMk cId="89883774" sldId="261"/>
            <ac:spMk id="3" creationId="{D1CC5ECB-BCEC-4171-A7BA-324FA753A0B4}"/>
          </ac:spMkLst>
        </pc:spChg>
        <pc:picChg chg="mod">
          <ac:chgData name="Beverly Wooten" userId="bfe2ea633befc051" providerId="LiveId" clId="{D8B83602-3BCF-4817-95B7-442592AD1186}" dt="2024-01-19T21:36:31.942" v="76" actId="1076"/>
          <ac:picMkLst>
            <pc:docMk/>
            <pc:sldMk cId="89883774" sldId="261"/>
            <ac:picMk id="4" creationId="{EB5961AA-1210-4B8A-8A02-FEC9E5201378}"/>
          </ac:picMkLst>
        </pc:picChg>
        <pc:picChg chg="mod">
          <ac:chgData name="Beverly Wooten" userId="bfe2ea633befc051" providerId="LiveId" clId="{D8B83602-3BCF-4817-95B7-442592AD1186}" dt="2024-01-19T21:36:30.561" v="75" actId="1076"/>
          <ac:picMkLst>
            <pc:docMk/>
            <pc:sldMk cId="89883774" sldId="261"/>
            <ac:picMk id="5" creationId="{6A828D70-8F6B-42B1-89EA-53220AF0F485}"/>
          </ac:picMkLst>
        </pc:picChg>
      </pc:sldChg>
      <pc:sldChg chg="modSp mod">
        <pc:chgData name="Beverly Wooten" userId="bfe2ea633befc051" providerId="LiveId" clId="{D8B83602-3BCF-4817-95B7-442592AD1186}" dt="2024-01-19T21:35:47.835" v="64" actId="1076"/>
        <pc:sldMkLst>
          <pc:docMk/>
          <pc:sldMk cId="2960979932" sldId="264"/>
        </pc:sldMkLst>
        <pc:spChg chg="mod">
          <ac:chgData name="Beverly Wooten" userId="bfe2ea633befc051" providerId="LiveId" clId="{D8B83602-3BCF-4817-95B7-442592AD1186}" dt="2024-01-19T21:34:41.573" v="58" actId="14100"/>
          <ac:spMkLst>
            <pc:docMk/>
            <pc:sldMk cId="2960979932" sldId="264"/>
            <ac:spMk id="2" creationId="{D6B485F7-82D8-4496-AE96-28088444257F}"/>
          </ac:spMkLst>
        </pc:spChg>
        <pc:spChg chg="mod">
          <ac:chgData name="Beverly Wooten" userId="bfe2ea633befc051" providerId="LiveId" clId="{D8B83602-3BCF-4817-95B7-442592AD1186}" dt="2024-01-19T21:34:33.083" v="57" actId="20577"/>
          <ac:spMkLst>
            <pc:docMk/>
            <pc:sldMk cId="2960979932" sldId="264"/>
            <ac:spMk id="3" creationId="{ACC8EBD1-A916-4DBF-968B-F0116A743DD7}"/>
          </ac:spMkLst>
        </pc:spChg>
        <pc:picChg chg="mod">
          <ac:chgData name="Beverly Wooten" userId="bfe2ea633befc051" providerId="LiveId" clId="{D8B83602-3BCF-4817-95B7-442592AD1186}" dt="2024-01-19T21:35:47.835" v="64" actId="1076"/>
          <ac:picMkLst>
            <pc:docMk/>
            <pc:sldMk cId="2960979932" sldId="264"/>
            <ac:picMk id="4" creationId="{216C3232-DEB5-4E87-BE10-9F4B2D04FB2F}"/>
          </ac:picMkLst>
        </pc:picChg>
        <pc:picChg chg="mod">
          <ac:chgData name="Beverly Wooten" userId="bfe2ea633befc051" providerId="LiveId" clId="{D8B83602-3BCF-4817-95B7-442592AD1186}" dt="2024-01-19T21:35:45.084" v="63" actId="1076"/>
          <ac:picMkLst>
            <pc:docMk/>
            <pc:sldMk cId="2960979932" sldId="264"/>
            <ac:picMk id="5" creationId="{0E7AD398-3B8D-4C8E-B9A9-3C5A919E7E22}"/>
          </ac:picMkLst>
        </pc:picChg>
      </pc:sldChg>
      <pc:sldChg chg="modSp mod">
        <pc:chgData name="Beverly Wooten" userId="bfe2ea633befc051" providerId="LiveId" clId="{D8B83602-3BCF-4817-95B7-442592AD1186}" dt="2024-01-19T21:35:53.786" v="66" actId="1076"/>
        <pc:sldMkLst>
          <pc:docMk/>
          <pc:sldMk cId="2982006667" sldId="267"/>
        </pc:sldMkLst>
        <pc:spChg chg="mod">
          <ac:chgData name="Beverly Wooten" userId="bfe2ea633befc051" providerId="LiveId" clId="{D8B83602-3BCF-4817-95B7-442592AD1186}" dt="2024-01-19T21:33:34.964" v="40" actId="14100"/>
          <ac:spMkLst>
            <pc:docMk/>
            <pc:sldMk cId="2982006667" sldId="267"/>
            <ac:spMk id="2" creationId="{0BD3001C-98C5-42D9-8EBA-B96DBD4FF390}"/>
          </ac:spMkLst>
        </pc:spChg>
        <pc:spChg chg="mod">
          <ac:chgData name="Beverly Wooten" userId="bfe2ea633befc051" providerId="LiveId" clId="{D8B83602-3BCF-4817-95B7-442592AD1186}" dt="2024-01-19T21:33:38.059" v="42" actId="27636"/>
          <ac:spMkLst>
            <pc:docMk/>
            <pc:sldMk cId="2982006667" sldId="267"/>
            <ac:spMk id="3" creationId="{D49008F1-3B25-4D41-815E-3ECB56B4E656}"/>
          </ac:spMkLst>
        </pc:spChg>
        <pc:picChg chg="mod">
          <ac:chgData name="Beverly Wooten" userId="bfe2ea633befc051" providerId="LiveId" clId="{D8B83602-3BCF-4817-95B7-442592AD1186}" dt="2024-01-19T21:35:53.786" v="66" actId="1076"/>
          <ac:picMkLst>
            <pc:docMk/>
            <pc:sldMk cId="2982006667" sldId="267"/>
            <ac:picMk id="4" creationId="{8D7D9257-B32D-425E-AF00-69AF8B794E54}"/>
          </ac:picMkLst>
        </pc:picChg>
        <pc:picChg chg="mod">
          <ac:chgData name="Beverly Wooten" userId="bfe2ea633befc051" providerId="LiveId" clId="{D8B83602-3BCF-4817-95B7-442592AD1186}" dt="2024-01-19T21:35:52.367" v="65" actId="1076"/>
          <ac:picMkLst>
            <pc:docMk/>
            <pc:sldMk cId="2982006667" sldId="267"/>
            <ac:picMk id="5" creationId="{3C43046C-270E-4F75-A376-5FD04C26C571}"/>
          </ac:picMkLst>
        </pc:picChg>
      </pc:sldChg>
      <pc:sldChg chg="modSp mod">
        <pc:chgData name="Beverly Wooten" userId="bfe2ea633befc051" providerId="LiveId" clId="{D8B83602-3BCF-4817-95B7-442592AD1186}" dt="2024-01-19T21:33:52.039" v="44" actId="20577"/>
        <pc:sldMkLst>
          <pc:docMk/>
          <pc:sldMk cId="3112561233" sldId="268"/>
        </pc:sldMkLst>
        <pc:spChg chg="mod">
          <ac:chgData name="Beverly Wooten" userId="bfe2ea633befc051" providerId="LiveId" clId="{D8B83602-3BCF-4817-95B7-442592AD1186}" dt="2024-01-19T21:33:52.039" v="44" actId="20577"/>
          <ac:spMkLst>
            <pc:docMk/>
            <pc:sldMk cId="3112561233" sldId="268"/>
            <ac:spMk id="3" creationId="{9712C775-7D92-4A12-8514-E7ED3D9DB410}"/>
          </ac:spMkLst>
        </pc:spChg>
      </pc:sldChg>
      <pc:sldChg chg="modSp mod">
        <pc:chgData name="Beverly Wooten" userId="bfe2ea633befc051" providerId="LiveId" clId="{D8B83602-3BCF-4817-95B7-442592AD1186}" dt="2024-01-19T21:36:02.999" v="68" actId="1076"/>
        <pc:sldMkLst>
          <pc:docMk/>
          <pc:sldMk cId="3496711476" sldId="296"/>
        </pc:sldMkLst>
        <pc:picChg chg="mod">
          <ac:chgData name="Beverly Wooten" userId="bfe2ea633befc051" providerId="LiveId" clId="{D8B83602-3BCF-4817-95B7-442592AD1186}" dt="2024-01-19T21:36:02.999" v="68" actId="1076"/>
          <ac:picMkLst>
            <pc:docMk/>
            <pc:sldMk cId="3496711476" sldId="296"/>
            <ac:picMk id="4" creationId="{7CE2AEA4-314D-49F6-8869-6AE97A361125}"/>
          </ac:picMkLst>
        </pc:picChg>
        <pc:picChg chg="mod">
          <ac:chgData name="Beverly Wooten" userId="bfe2ea633befc051" providerId="LiveId" clId="{D8B83602-3BCF-4817-95B7-442592AD1186}" dt="2024-01-19T21:35:58.168" v="67" actId="1076"/>
          <ac:picMkLst>
            <pc:docMk/>
            <pc:sldMk cId="3496711476" sldId="296"/>
            <ac:picMk id="5" creationId="{83EB006E-A764-4E47-A3A4-D2AECF00BB98}"/>
          </ac:picMkLst>
        </pc:picChg>
      </pc:sldChg>
      <pc:sldChg chg="modSp mod">
        <pc:chgData name="Beverly Wooten" userId="bfe2ea633befc051" providerId="LiveId" clId="{D8B83602-3BCF-4817-95B7-442592AD1186}" dt="2024-01-19T21:35:37.979" v="62" actId="1076"/>
        <pc:sldMkLst>
          <pc:docMk/>
          <pc:sldMk cId="2876825312" sldId="297"/>
        </pc:sldMkLst>
        <pc:spChg chg="mod">
          <ac:chgData name="Beverly Wooten" userId="bfe2ea633befc051" providerId="LiveId" clId="{D8B83602-3BCF-4817-95B7-442592AD1186}" dt="2024-01-19T21:35:10.134" v="60" actId="14100"/>
          <ac:spMkLst>
            <pc:docMk/>
            <pc:sldMk cId="2876825312" sldId="297"/>
            <ac:spMk id="23" creationId="{18AE2A6A-AB82-4663-8179-9120DDC3F4D2}"/>
          </ac:spMkLst>
        </pc:spChg>
        <pc:picChg chg="mod">
          <ac:chgData name="Beverly Wooten" userId="bfe2ea633befc051" providerId="LiveId" clId="{D8B83602-3BCF-4817-95B7-442592AD1186}" dt="2024-01-19T21:35:37.979" v="62" actId="1076"/>
          <ac:picMkLst>
            <pc:docMk/>
            <pc:sldMk cId="2876825312" sldId="297"/>
            <ac:picMk id="18" creationId="{052FE78E-4A86-4112-9C3B-1B4B81614F5F}"/>
          </ac:picMkLst>
        </pc:picChg>
        <pc:picChg chg="mod">
          <ac:chgData name="Beverly Wooten" userId="bfe2ea633befc051" providerId="LiveId" clId="{D8B83602-3BCF-4817-95B7-442592AD1186}" dt="2024-01-19T21:35:34.516" v="61" actId="1076"/>
          <ac:picMkLst>
            <pc:docMk/>
            <pc:sldMk cId="2876825312" sldId="297"/>
            <ac:picMk id="24" creationId="{93365D0C-2815-4083-9638-6515D4AC19A8}"/>
          </ac:picMkLst>
        </pc:picChg>
      </pc:sldChg>
      <pc:sldChg chg="modSp mod">
        <pc:chgData name="Beverly Wooten" userId="bfe2ea633befc051" providerId="LiveId" clId="{D8B83602-3BCF-4817-95B7-442592AD1186}" dt="2024-01-19T21:36:18.550" v="72" actId="1076"/>
        <pc:sldMkLst>
          <pc:docMk/>
          <pc:sldMk cId="762863253" sldId="298"/>
        </pc:sldMkLst>
        <pc:spChg chg="mod">
          <ac:chgData name="Beverly Wooten" userId="bfe2ea633befc051" providerId="LiveId" clId="{D8B83602-3BCF-4817-95B7-442592AD1186}" dt="2024-01-19T21:32:03.600" v="32" actId="255"/>
          <ac:spMkLst>
            <pc:docMk/>
            <pc:sldMk cId="762863253" sldId="298"/>
            <ac:spMk id="3" creationId="{D0C4D3E8-501A-4ADB-8BB9-9ACD9BECF144}"/>
          </ac:spMkLst>
        </pc:spChg>
        <pc:picChg chg="mod">
          <ac:chgData name="Beverly Wooten" userId="bfe2ea633befc051" providerId="LiveId" clId="{D8B83602-3BCF-4817-95B7-442592AD1186}" dt="2024-01-19T21:36:18.550" v="72" actId="1076"/>
          <ac:picMkLst>
            <pc:docMk/>
            <pc:sldMk cId="762863253" sldId="298"/>
            <ac:picMk id="4" creationId="{8B5C9722-6EE9-483F-AF22-B72EC9C083E9}"/>
          </ac:picMkLst>
        </pc:picChg>
        <pc:picChg chg="mod">
          <ac:chgData name="Beverly Wooten" userId="bfe2ea633befc051" providerId="LiveId" clId="{D8B83602-3BCF-4817-95B7-442592AD1186}" dt="2024-01-19T21:36:15.890" v="71" actId="1076"/>
          <ac:picMkLst>
            <pc:docMk/>
            <pc:sldMk cId="762863253" sldId="298"/>
            <ac:picMk id="5" creationId="{3D76A052-DB7C-47A5-AF9C-1B54F0ED1B71}"/>
          </ac:picMkLst>
        </pc:picChg>
      </pc:sldChg>
      <pc:sldChg chg="modSp mod">
        <pc:chgData name="Beverly Wooten" userId="bfe2ea633befc051" providerId="LiveId" clId="{D8B83602-3BCF-4817-95B7-442592AD1186}" dt="2024-01-19T21:36:52.266" v="80" actId="1076"/>
        <pc:sldMkLst>
          <pc:docMk/>
          <pc:sldMk cId="94465365" sldId="299"/>
        </pc:sldMkLst>
        <pc:picChg chg="mod">
          <ac:chgData name="Beverly Wooten" userId="bfe2ea633befc051" providerId="LiveId" clId="{D8B83602-3BCF-4817-95B7-442592AD1186}" dt="2024-01-19T21:36:52.266" v="80" actId="1076"/>
          <ac:picMkLst>
            <pc:docMk/>
            <pc:sldMk cId="94465365" sldId="299"/>
            <ac:picMk id="15" creationId="{5F678B21-CC78-4574-A411-3C2228E25682}"/>
          </ac:picMkLst>
        </pc:picChg>
        <pc:picChg chg="mod">
          <ac:chgData name="Beverly Wooten" userId="bfe2ea633befc051" providerId="LiveId" clId="{D8B83602-3BCF-4817-95B7-442592AD1186}" dt="2024-01-19T21:36:47.875" v="79" actId="1076"/>
          <ac:picMkLst>
            <pc:docMk/>
            <pc:sldMk cId="94465365" sldId="299"/>
            <ac:picMk id="17" creationId="{F8922FFC-A989-44D6-8BDA-56E143D154C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1/19/2024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program will be complete without it. The position of chaplain is an important one. Each chaplain should take pride in serving God and Country. Be positive in your attitude toward the chaplaincy and the total work of The American Legion. Remember, at all times, you are to keep confidences. Your integrity and that of our organization depend upon it.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Mingle with the people. Make it possible for the members to easily contact you with their concerns and problems. Look sharp and be sharp! Properly wear a clean cap. Wear it with pride because it is our uniform. The cap tells people who you are. As you pass a mirror look to see if all is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important as they may be, at regularly scheduled events. It can be as important and productive as you are willing to make it. We exist to serve others. New opportunities for the chaplain‘s ministry are opening daily. The aging of our members make it essential that we be alert for all service needs</a:t>
            </a:r>
          </a:p>
          <a:p>
            <a:endParaRPr lang="en-US" dirty="0"/>
          </a:p>
        </p:txBody>
      </p:sp>
      <p:sp>
        <p:nvSpPr>
          <p:cNvPr id="4" name="Slide Number Placeholder 3"/>
          <p:cNvSpPr>
            <a:spLocks noGrp="1"/>
          </p:cNvSpPr>
          <p:nvPr>
            <p:ph type="sldNum" sz="quarter" idx="5"/>
          </p:nvPr>
        </p:nvSpPr>
        <p:spPr/>
        <p:txBody>
          <a:bodyPr/>
          <a:lstStyle/>
          <a:p>
            <a:fld id="{810E1E9A-E921-4174-A0FC-51868D7AC568}" type="slidenum">
              <a:rPr lang="en-US" smtClean="0"/>
              <a:pPr/>
              <a:t>11</a:t>
            </a:fld>
            <a:endParaRPr lang="en-US" dirty="0"/>
          </a:p>
        </p:txBody>
      </p:sp>
    </p:spTree>
    <p:extLst>
      <p:ext uri="{BB962C8B-B14F-4D97-AF65-F5344CB8AC3E}">
        <p14:creationId xmlns:p14="http://schemas.microsoft.com/office/powerpoint/2010/main" val="247986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these manuals are available through Emblem Sales or for download at Legion.org Don’t limit yourself to written works. Take time to write down poems, scripture, words of encouragement that you come across and use them to help you. You can find information anywhere. You just have to change it to fit your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810E1E9A-E921-4174-A0FC-51868D7AC568}" type="slidenum">
              <a:rPr lang="en-US" smtClean="0"/>
              <a:pPr/>
              <a:t>12</a:t>
            </a:fld>
            <a:endParaRPr lang="en-US" dirty="0"/>
          </a:p>
        </p:txBody>
      </p:sp>
    </p:spTree>
    <p:extLst>
      <p:ext uri="{BB962C8B-B14F-4D97-AF65-F5344CB8AC3E}">
        <p14:creationId xmlns:p14="http://schemas.microsoft.com/office/powerpoint/2010/main" val="359891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99376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91840" y="4389287"/>
            <a:ext cx="3310128"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235999" y="4389286"/>
            <a:ext cx="3310128"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768819" y="4389284"/>
            <a:ext cx="3310128"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27686C4-3AB5-4E0C-86CA-FB108C350AA9}" type="datetimeFigureOut">
              <a:rPr lang="en-US" dirty="0"/>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26150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pPr/>
              <a:t>1/19/2024</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1/19/2024</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dirty="0"/>
          </a:p>
        </p:txBody>
      </p:sp>
      <p:sp>
        <p:nvSpPr>
          <p:cNvPr id="7" name="MSIPCMContentMarking" descr="{&quot;HashCode&quot;:427817493,&quot;Placement&quot;:&quot;Footer&quot;,&quot;Top&quot;:522.0343,&quot;Left&quot;:431.8811,&quot;SlideWidth&quot;:960,&quot;SlideHeight&quot;:540}">
            <a:extLst>
              <a:ext uri="{FF2B5EF4-FFF2-40B4-BE49-F238E27FC236}">
                <a16:creationId xmlns:a16="http://schemas.microsoft.com/office/drawing/2014/main" id="{37D212E3-EAA9-4210-8B03-21EA42323228}"/>
              </a:ext>
            </a:extLst>
          </p:cNvPr>
          <p:cNvSpPr txBox="1"/>
          <p:nvPr userDrawn="1"/>
        </p:nvSpPr>
        <p:spPr>
          <a:xfrm>
            <a:off x="5484890" y="6629836"/>
            <a:ext cx="1222219" cy="228163"/>
          </a:xfrm>
          <a:prstGeom prst="rect">
            <a:avLst/>
          </a:prstGeom>
          <a:noFill/>
          <a:ln>
            <a:noFill/>
          </a:ln>
          <a:extLst>
            <a:ext uri="{91240B29-F687-4F45-9708-019B960494DF}">
              <a14:hiddenLine xmlns:a14="http://schemas.microsoft.com/office/drawing/2010/main">
                <a:solidFill>
                  <a:schemeClr val="bg2"/>
                </a:solidFill>
              </a14:hiddenLine>
            </a:ext>
          </a:extLst>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Classified - Confidential</a:t>
            </a:r>
            <a:endParaRPr lang="en-US" sz="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 id="2147483696" r:id="rId13"/>
    <p:sldLayoutId id="2147483697"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E689A-D1C2-41D0-84BC-40C704993D9F}"/>
              </a:ext>
            </a:extLst>
          </p:cNvPr>
          <p:cNvSpPr>
            <a:spLocks noGrp="1"/>
          </p:cNvSpPr>
          <p:nvPr>
            <p:ph type="ctrTitle"/>
          </p:nvPr>
        </p:nvSpPr>
        <p:spPr>
          <a:xfrm>
            <a:off x="1524000" y="390417"/>
            <a:ext cx="8832351" cy="2537718"/>
          </a:xfrm>
        </p:spPr>
        <p:txBody>
          <a:bodyPr>
            <a:normAutofit fontScale="90000"/>
          </a:bodyPr>
          <a:lstStyle/>
          <a:p>
            <a:r>
              <a:rPr lang="en-US" sz="7300" b="1" dirty="0"/>
              <a:t>Florida Legion Riders</a:t>
            </a:r>
            <a:br>
              <a:rPr lang="en-US" b="1" dirty="0"/>
            </a:br>
            <a:br>
              <a:rPr lang="en-US" b="1" dirty="0"/>
            </a:br>
            <a:r>
              <a:rPr lang="en-US" b="1" dirty="0"/>
              <a:t> </a:t>
            </a:r>
            <a:r>
              <a:rPr lang="en-US" b="1" dirty="0">
                <a:solidFill>
                  <a:schemeClr val="tx1"/>
                </a:solidFill>
              </a:rPr>
              <a:t>Chaplain Training*</a:t>
            </a:r>
          </a:p>
        </p:txBody>
      </p:sp>
      <p:sp>
        <p:nvSpPr>
          <p:cNvPr id="3" name="Subtitle 2">
            <a:extLst>
              <a:ext uri="{FF2B5EF4-FFF2-40B4-BE49-F238E27FC236}">
                <a16:creationId xmlns:a16="http://schemas.microsoft.com/office/drawing/2014/main" id="{F03EFEB1-D572-4AF6-9062-F0598D5F9A3A}"/>
              </a:ext>
            </a:extLst>
          </p:cNvPr>
          <p:cNvSpPr>
            <a:spLocks noGrp="1"/>
          </p:cNvSpPr>
          <p:nvPr>
            <p:ph type="subTitle" idx="1"/>
          </p:nvPr>
        </p:nvSpPr>
        <p:spPr>
          <a:xfrm>
            <a:off x="1524000" y="3585681"/>
            <a:ext cx="9144000" cy="870239"/>
          </a:xfrm>
        </p:spPr>
        <p:txBody>
          <a:bodyPr>
            <a:normAutofit/>
          </a:bodyPr>
          <a:lstStyle/>
          <a:p>
            <a:r>
              <a:rPr lang="en-US" sz="4000" b="1" cap="all" dirty="0">
                <a:solidFill>
                  <a:srgbClr val="FF0000"/>
                </a:solidFill>
              </a:rPr>
              <a:t>For god and country</a:t>
            </a:r>
          </a:p>
        </p:txBody>
      </p:sp>
      <p:sp>
        <p:nvSpPr>
          <p:cNvPr id="4" name="TextBox 3">
            <a:extLst>
              <a:ext uri="{FF2B5EF4-FFF2-40B4-BE49-F238E27FC236}">
                <a16:creationId xmlns:a16="http://schemas.microsoft.com/office/drawing/2014/main" id="{17C9B591-077B-4FA4-9FE4-DF8B3828CCF6}"/>
              </a:ext>
            </a:extLst>
          </p:cNvPr>
          <p:cNvSpPr txBox="1"/>
          <p:nvPr/>
        </p:nvSpPr>
        <p:spPr>
          <a:xfrm>
            <a:off x="1524000" y="5071344"/>
            <a:ext cx="5759235" cy="1138773"/>
          </a:xfrm>
          <a:prstGeom prst="rect">
            <a:avLst/>
          </a:prstGeom>
          <a:noFill/>
        </p:spPr>
        <p:txBody>
          <a:bodyPr wrap="square" rtlCol="0">
            <a:spAutoFit/>
          </a:bodyPr>
          <a:lstStyle/>
          <a:p>
            <a:r>
              <a:rPr lang="en-US" sz="2800" dirty="0"/>
              <a:t>Loren King, Chaplain</a:t>
            </a:r>
          </a:p>
          <a:p>
            <a:r>
              <a:rPr lang="en-US" sz="2000" dirty="0"/>
              <a:t>(407) 222-6625</a:t>
            </a:r>
          </a:p>
          <a:p>
            <a:r>
              <a:rPr lang="en-US" sz="2000" dirty="0"/>
              <a:t>Quiet_knights@yahoo.com</a:t>
            </a:r>
          </a:p>
        </p:txBody>
      </p:sp>
      <p:pic>
        <p:nvPicPr>
          <p:cNvPr id="6" name="Picture 5">
            <a:extLst>
              <a:ext uri="{FF2B5EF4-FFF2-40B4-BE49-F238E27FC236}">
                <a16:creationId xmlns:a16="http://schemas.microsoft.com/office/drawing/2014/main" id="{D2A16226-1C39-4B8D-BA5A-EBEC5D73922E}"/>
              </a:ext>
            </a:extLst>
          </p:cNvPr>
          <p:cNvPicPr/>
          <p:nvPr/>
        </p:nvPicPr>
        <p:blipFill>
          <a:blip r:embed="rId2" cstate="print"/>
          <a:srcRect/>
          <a:stretch>
            <a:fillRect/>
          </a:stretch>
        </p:blipFill>
        <p:spPr bwMode="auto">
          <a:xfrm>
            <a:off x="9318664" y="5594564"/>
            <a:ext cx="1259205" cy="1138555"/>
          </a:xfrm>
          <a:prstGeom prst="rect">
            <a:avLst/>
          </a:prstGeom>
          <a:noFill/>
          <a:ln w="9525">
            <a:noFill/>
            <a:miter lim="800000"/>
            <a:headEnd/>
            <a:tailEnd/>
          </a:ln>
        </p:spPr>
      </p:pic>
      <p:pic>
        <p:nvPicPr>
          <p:cNvPr id="7" name="Picture 6">
            <a:extLst>
              <a:ext uri="{FF2B5EF4-FFF2-40B4-BE49-F238E27FC236}">
                <a16:creationId xmlns:a16="http://schemas.microsoft.com/office/drawing/2014/main" id="{2028B768-EFC4-4612-8350-4ABD755203C2}"/>
              </a:ext>
            </a:extLst>
          </p:cNvPr>
          <p:cNvPicPr/>
          <p:nvPr/>
        </p:nvPicPr>
        <p:blipFill>
          <a:blip r:embed="rId3" cstate="print"/>
          <a:srcRect/>
          <a:stretch>
            <a:fillRect/>
          </a:stretch>
        </p:blipFill>
        <p:spPr bwMode="auto">
          <a:xfrm>
            <a:off x="10691973" y="5594564"/>
            <a:ext cx="1069975" cy="1138555"/>
          </a:xfrm>
          <a:prstGeom prst="rect">
            <a:avLst/>
          </a:prstGeom>
          <a:noFill/>
          <a:ln w="9525">
            <a:noFill/>
            <a:miter lim="800000"/>
            <a:headEnd/>
            <a:tailEnd/>
          </a:ln>
        </p:spPr>
      </p:pic>
      <p:sp>
        <p:nvSpPr>
          <p:cNvPr id="8" name="TextBox 7">
            <a:extLst>
              <a:ext uri="{FF2B5EF4-FFF2-40B4-BE49-F238E27FC236}">
                <a16:creationId xmlns:a16="http://schemas.microsoft.com/office/drawing/2014/main" id="{650F41DF-4CFD-4A3F-9AA8-1C8F83531F30}"/>
              </a:ext>
            </a:extLst>
          </p:cNvPr>
          <p:cNvSpPr txBox="1"/>
          <p:nvPr/>
        </p:nvSpPr>
        <p:spPr>
          <a:xfrm>
            <a:off x="1097643" y="6131046"/>
            <a:ext cx="6649072" cy="369332"/>
          </a:xfrm>
          <a:prstGeom prst="rect">
            <a:avLst/>
          </a:prstGeom>
          <a:noFill/>
          <a:ln>
            <a:solidFill>
              <a:schemeClr val="bg2"/>
            </a:solidFill>
          </a:ln>
        </p:spPr>
        <p:txBody>
          <a:bodyPr wrap="square" rtlCol="0" anchor="ctr" anchorCtr="1">
            <a:spAutoFit/>
          </a:bodyPr>
          <a:lstStyle/>
          <a:p>
            <a:r>
              <a:rPr lang="en-US" sz="1800" dirty="0"/>
              <a:t>        *adapted from AMERICAN LEGION “Chaplain’s How to…” Manual</a:t>
            </a:r>
          </a:p>
        </p:txBody>
      </p:sp>
    </p:spTree>
    <p:extLst>
      <p:ext uri="{BB962C8B-B14F-4D97-AF65-F5344CB8AC3E}">
        <p14:creationId xmlns:p14="http://schemas.microsoft.com/office/powerpoint/2010/main" val="10310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12C775-7D92-4A12-8514-E7ED3D9DB410}"/>
              </a:ext>
            </a:extLst>
          </p:cNvPr>
          <p:cNvSpPr>
            <a:spLocks noGrp="1"/>
          </p:cNvSpPr>
          <p:nvPr>
            <p:ph sz="quarter" idx="13"/>
          </p:nvPr>
        </p:nvSpPr>
        <p:spPr>
          <a:xfrm>
            <a:off x="554804" y="706017"/>
            <a:ext cx="11563215" cy="847575"/>
          </a:xfrm>
        </p:spPr>
        <p:txBody>
          <a:bodyPr>
            <a:normAutofit fontScale="92500" lnSpcReduction="20000"/>
          </a:bodyPr>
          <a:lstStyle/>
          <a:p>
            <a:pPr>
              <a:buFont typeface="Wingdings" panose="05000000000000000000" pitchFamily="2" charset="2"/>
              <a:buChar char="ü"/>
            </a:pPr>
            <a:r>
              <a:rPr lang="en-US" sz="2400" dirty="0">
                <a:solidFill>
                  <a:srgbClr val="FF0000"/>
                </a:solidFill>
              </a:rPr>
              <a:t>The chaplain will find it helpful to be aware of upcoming events around which he/she can plan his/her work. Prayers and service can be built around special occasions during the year. The chaplain's calendar below should prove most helpful in anticipating service responsibilities.</a:t>
            </a:r>
          </a:p>
          <a:p>
            <a:pPr marL="0" indent="0">
              <a:buNone/>
            </a:pPr>
            <a:endParaRPr lang="en-US" sz="2400" dirty="0"/>
          </a:p>
          <a:p>
            <a:pPr>
              <a:buFont typeface="Wingdings" panose="05000000000000000000" pitchFamily="2" charset="2"/>
              <a:buChar char="ü"/>
            </a:pPr>
            <a:endParaRPr lang="en-US" sz="2400" dirty="0"/>
          </a:p>
          <a:p>
            <a:endParaRPr lang="en-US" sz="2400" dirty="0"/>
          </a:p>
        </p:txBody>
      </p:sp>
      <p:sp>
        <p:nvSpPr>
          <p:cNvPr id="5" name="TextBox 4">
            <a:extLst>
              <a:ext uri="{FF2B5EF4-FFF2-40B4-BE49-F238E27FC236}">
                <a16:creationId xmlns:a16="http://schemas.microsoft.com/office/drawing/2014/main" id="{650A84C5-95D5-4629-BAF2-5102C94E5C4C}"/>
              </a:ext>
            </a:extLst>
          </p:cNvPr>
          <p:cNvSpPr txBox="1"/>
          <p:nvPr/>
        </p:nvSpPr>
        <p:spPr>
          <a:xfrm>
            <a:off x="4274049" y="182797"/>
            <a:ext cx="3775229" cy="523220"/>
          </a:xfrm>
          <a:prstGeom prst="rect">
            <a:avLst/>
          </a:prstGeom>
          <a:noFill/>
        </p:spPr>
        <p:txBody>
          <a:bodyPr wrap="square" rtlCol="0">
            <a:spAutoFit/>
          </a:bodyPr>
          <a:lstStyle/>
          <a:p>
            <a:r>
              <a:rPr lang="en-US" sz="2800" b="1" dirty="0">
                <a:solidFill>
                  <a:srgbClr val="C00000"/>
                </a:solidFill>
              </a:rPr>
              <a:t>Chaplain's Calendar</a:t>
            </a:r>
            <a:r>
              <a:rPr lang="en-US" sz="2800" b="1" dirty="0"/>
              <a:t>*</a:t>
            </a:r>
          </a:p>
        </p:txBody>
      </p:sp>
      <p:sp>
        <p:nvSpPr>
          <p:cNvPr id="6" name="Content Placeholder 2">
            <a:extLst>
              <a:ext uri="{FF2B5EF4-FFF2-40B4-BE49-F238E27FC236}">
                <a16:creationId xmlns:a16="http://schemas.microsoft.com/office/drawing/2014/main" id="{9E9C4F1F-C6D9-469B-AEE1-0E6A60FCC476}"/>
              </a:ext>
            </a:extLst>
          </p:cNvPr>
          <p:cNvSpPr txBox="1">
            <a:spLocks/>
          </p:cNvSpPr>
          <p:nvPr/>
        </p:nvSpPr>
        <p:spPr>
          <a:xfrm>
            <a:off x="1890445" y="1645926"/>
            <a:ext cx="7643973" cy="5084204"/>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a:lstStyle>
          <a:p>
            <a:pPr>
              <a:buFont typeface="Wingdings" panose="05000000000000000000" pitchFamily="2" charset="2"/>
              <a:buChar char="ü"/>
            </a:pPr>
            <a:r>
              <a:rPr lang="en-US" sz="1200" dirty="0"/>
              <a:t>January……………………..New Year's Day; Vietnam Cease-Fire - January 27, 1973</a:t>
            </a:r>
          </a:p>
          <a:p>
            <a:pPr>
              <a:buFont typeface="Wingdings" panose="05000000000000000000" pitchFamily="2" charset="2"/>
              <a:buChar char="ü"/>
            </a:pPr>
            <a:r>
              <a:rPr lang="en-US" sz="1200" dirty="0"/>
              <a:t>February……………….…Americanism Month; First Sunday - Four Chaplains Sunday; Religious Emphasis Week; President's Day; Valentine Day </a:t>
            </a:r>
          </a:p>
          <a:p>
            <a:pPr>
              <a:buFont typeface="Wingdings" panose="05000000000000000000" pitchFamily="2" charset="2"/>
              <a:buChar char="ü"/>
            </a:pPr>
            <a:r>
              <a:rPr lang="en-US" sz="1200" dirty="0"/>
              <a:t>March……………………….………………………………..American Legion Birthday</a:t>
            </a:r>
          </a:p>
          <a:p>
            <a:pPr>
              <a:buFont typeface="Wingdings" panose="05000000000000000000" pitchFamily="2" charset="2"/>
              <a:buChar char="ü"/>
            </a:pPr>
            <a:r>
              <a:rPr lang="en-US" sz="1200" dirty="0"/>
              <a:t>April…………………..……………………...Holy Seasons; Children &amp; Youth Month</a:t>
            </a:r>
          </a:p>
          <a:p>
            <a:pPr>
              <a:buFont typeface="Wingdings" panose="05000000000000000000" pitchFamily="2" charset="2"/>
              <a:buChar char="ü"/>
            </a:pPr>
            <a:r>
              <a:rPr lang="en-US" sz="1200" dirty="0"/>
              <a:t>May…………….…...….Mother's Day; Armed Forces Day; Poppy Day; Memorial Day</a:t>
            </a:r>
          </a:p>
          <a:p>
            <a:pPr>
              <a:buFont typeface="Wingdings" panose="05000000000000000000" pitchFamily="2" charset="2"/>
              <a:buChar char="ü"/>
            </a:pPr>
            <a:r>
              <a:rPr lang="en-US" sz="1200" dirty="0"/>
              <a:t>June…………….………...……………..D-Day - June 6, 1944; Flag Day; Father's Day</a:t>
            </a:r>
          </a:p>
          <a:p>
            <a:pPr>
              <a:buFont typeface="Wingdings" panose="05000000000000000000" pitchFamily="2" charset="2"/>
              <a:buChar char="ü"/>
            </a:pPr>
            <a:r>
              <a:rPr lang="en-US" sz="1200" dirty="0"/>
              <a:t>July………………………...……Independence Day; Korean War Ended - July 27, 1953 </a:t>
            </a:r>
          </a:p>
          <a:p>
            <a:pPr>
              <a:buFont typeface="Wingdings" panose="05000000000000000000" pitchFamily="2" charset="2"/>
              <a:buChar char="ü"/>
            </a:pPr>
            <a:r>
              <a:rPr lang="en-US" sz="1200" dirty="0"/>
              <a:t>August………………………………………………………………National Convention</a:t>
            </a:r>
          </a:p>
          <a:p>
            <a:pPr>
              <a:buFont typeface="Wingdings" panose="05000000000000000000" pitchFamily="2" charset="2"/>
              <a:buChar char="ü"/>
            </a:pPr>
            <a:r>
              <a:rPr lang="en-US" sz="1200" dirty="0"/>
              <a:t>September…………….…...V-J Day - September 2, 1945; Labor Day; Citizenship Day; Regional Conferences</a:t>
            </a:r>
          </a:p>
          <a:p>
            <a:pPr>
              <a:buFont typeface="Wingdings" panose="05000000000000000000" pitchFamily="2" charset="2"/>
              <a:buChar char="ü"/>
            </a:pPr>
            <a:r>
              <a:rPr lang="en-US" sz="1200" dirty="0"/>
              <a:t>October……………………………………………………………………Columbus Day</a:t>
            </a:r>
          </a:p>
          <a:p>
            <a:pPr>
              <a:buFont typeface="Wingdings" panose="05000000000000000000" pitchFamily="2" charset="2"/>
              <a:buChar char="ü"/>
            </a:pPr>
            <a:r>
              <a:rPr lang="en-US" sz="1200" dirty="0"/>
              <a:t>November………………….………………….Election Day; Veterans Day - Armistice - November 11, 1918; Thanksgiving Day; Family Week</a:t>
            </a:r>
          </a:p>
          <a:p>
            <a:pPr>
              <a:buFont typeface="Wingdings" panose="05000000000000000000" pitchFamily="2" charset="2"/>
              <a:buChar char="ü"/>
            </a:pPr>
            <a:r>
              <a:rPr lang="en-US" sz="1200" dirty="0"/>
              <a:t>December……………….….....……..Pearl Harbor Day - December 7, 1941; Festival of Hanukkah &amp; Christmas</a:t>
            </a:r>
          </a:p>
          <a:p>
            <a:pPr marL="0" indent="0">
              <a:buNone/>
            </a:pPr>
            <a:r>
              <a:rPr lang="en-US" sz="1100" dirty="0"/>
              <a:t>*</a:t>
            </a:r>
            <a:r>
              <a:rPr lang="en-US" sz="1000" dirty="0"/>
              <a:t>Source the </a:t>
            </a:r>
            <a:r>
              <a:rPr lang="en-US" sz="1000" i="1" dirty="0"/>
              <a:t>"Service to God and Country" Chaplain's Handbook</a:t>
            </a:r>
            <a:r>
              <a:rPr lang="en-US" sz="1000" dirty="0"/>
              <a:t>.    </a:t>
            </a:r>
            <a:r>
              <a:rPr lang="en-US" sz="1000"/>
              <a:t>(Handout) </a:t>
            </a:r>
            <a:endParaRPr lang="en-US" sz="1000" dirty="0"/>
          </a:p>
          <a:p>
            <a:endParaRPr lang="en-US" dirty="0"/>
          </a:p>
        </p:txBody>
      </p:sp>
      <p:pic>
        <p:nvPicPr>
          <p:cNvPr id="7" name="Picture 6">
            <a:extLst>
              <a:ext uri="{FF2B5EF4-FFF2-40B4-BE49-F238E27FC236}">
                <a16:creationId xmlns:a16="http://schemas.microsoft.com/office/drawing/2014/main" id="{ED0CB264-9389-405F-B54A-1E8D58027485}"/>
              </a:ext>
            </a:extLst>
          </p:cNvPr>
          <p:cNvPicPr/>
          <p:nvPr/>
        </p:nvPicPr>
        <p:blipFill>
          <a:blip r:embed="rId2" cstate="print"/>
          <a:srcRect/>
          <a:stretch>
            <a:fillRect/>
          </a:stretch>
        </p:blipFill>
        <p:spPr bwMode="auto">
          <a:xfrm>
            <a:off x="9349487" y="5591575"/>
            <a:ext cx="1259205" cy="1138555"/>
          </a:xfrm>
          <a:prstGeom prst="rect">
            <a:avLst/>
          </a:prstGeom>
          <a:noFill/>
          <a:ln w="9525">
            <a:noFill/>
            <a:miter lim="800000"/>
            <a:headEnd/>
            <a:tailEnd/>
          </a:ln>
        </p:spPr>
      </p:pic>
      <p:pic>
        <p:nvPicPr>
          <p:cNvPr id="8" name="Picture 7">
            <a:extLst>
              <a:ext uri="{FF2B5EF4-FFF2-40B4-BE49-F238E27FC236}">
                <a16:creationId xmlns:a16="http://schemas.microsoft.com/office/drawing/2014/main" id="{F051FA69-BEA8-489A-8E77-92D877D816C2}"/>
              </a:ext>
            </a:extLst>
          </p:cNvPr>
          <p:cNvPicPr/>
          <p:nvPr/>
        </p:nvPicPr>
        <p:blipFill>
          <a:blip r:embed="rId3" cstate="print"/>
          <a:srcRect/>
          <a:stretch>
            <a:fillRect/>
          </a:stretch>
        </p:blipFill>
        <p:spPr bwMode="auto">
          <a:xfrm>
            <a:off x="10856588" y="5591575"/>
            <a:ext cx="1069975" cy="1138555"/>
          </a:xfrm>
          <a:prstGeom prst="rect">
            <a:avLst/>
          </a:prstGeom>
          <a:noFill/>
          <a:ln w="9525">
            <a:noFill/>
            <a:miter lim="800000"/>
            <a:headEnd/>
            <a:tailEnd/>
          </a:ln>
        </p:spPr>
      </p:pic>
    </p:spTree>
    <p:extLst>
      <p:ext uri="{BB962C8B-B14F-4D97-AF65-F5344CB8AC3E}">
        <p14:creationId xmlns:p14="http://schemas.microsoft.com/office/powerpoint/2010/main" val="311256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485F7-82D8-4496-AE96-28088444257F}"/>
              </a:ext>
            </a:extLst>
          </p:cNvPr>
          <p:cNvSpPr>
            <a:spLocks noGrp="1"/>
          </p:cNvSpPr>
          <p:nvPr>
            <p:ph type="title"/>
          </p:nvPr>
        </p:nvSpPr>
        <p:spPr>
          <a:xfrm>
            <a:off x="2249424" y="-310895"/>
            <a:ext cx="9104376" cy="2001584"/>
          </a:xfrm>
        </p:spPr>
        <p:txBody>
          <a:bodyPr/>
          <a:lstStyle/>
          <a:p>
            <a:r>
              <a:rPr lang="en-US" dirty="0"/>
              <a:t>                 </a:t>
            </a:r>
            <a:r>
              <a:rPr lang="en-US" b="1" dirty="0"/>
              <a:t>Conclusion</a:t>
            </a:r>
          </a:p>
        </p:txBody>
      </p:sp>
      <p:sp>
        <p:nvSpPr>
          <p:cNvPr id="3" name="Content Placeholder 2">
            <a:extLst>
              <a:ext uri="{FF2B5EF4-FFF2-40B4-BE49-F238E27FC236}">
                <a16:creationId xmlns:a16="http://schemas.microsoft.com/office/drawing/2014/main" id="{ACC8EBD1-A916-4DBF-968B-F0116A743DD7}"/>
              </a:ext>
            </a:extLst>
          </p:cNvPr>
          <p:cNvSpPr>
            <a:spLocks noGrp="1"/>
          </p:cNvSpPr>
          <p:nvPr>
            <p:ph sz="quarter" idx="13"/>
          </p:nvPr>
        </p:nvSpPr>
        <p:spPr>
          <a:xfrm>
            <a:off x="685800" y="1602297"/>
            <a:ext cx="11506200" cy="4336165"/>
          </a:xfrm>
        </p:spPr>
        <p:txBody>
          <a:bodyPr>
            <a:normAutofit/>
          </a:bodyPr>
          <a:lstStyle/>
          <a:p>
            <a:pPr>
              <a:buFont typeface="Wingdings" panose="05000000000000000000" pitchFamily="2" charset="2"/>
              <a:buChar char="ü"/>
            </a:pPr>
            <a:r>
              <a:rPr lang="en-US" dirty="0"/>
              <a:t>The Chaplaincy is essential to the work of The American Legion. </a:t>
            </a:r>
          </a:p>
          <a:p>
            <a:pPr>
              <a:buFont typeface="Wingdings" panose="05000000000000000000" pitchFamily="2" charset="2"/>
              <a:buChar char="ü"/>
            </a:pPr>
            <a:r>
              <a:rPr lang="en-US" dirty="0"/>
              <a:t>A Chaplain‘s presence is needed for all events.</a:t>
            </a:r>
          </a:p>
          <a:p>
            <a:pPr>
              <a:buFont typeface="Wingdings" panose="05000000000000000000" pitchFamily="2" charset="2"/>
              <a:buChar char="ü"/>
            </a:pPr>
            <a:r>
              <a:rPr lang="en-US" dirty="0"/>
              <a:t>The Chaplaincy is more than reading prayers.</a:t>
            </a:r>
          </a:p>
          <a:p>
            <a:pPr>
              <a:buFont typeface="Wingdings" panose="05000000000000000000" pitchFamily="2" charset="2"/>
              <a:buChar char="ü"/>
            </a:pPr>
            <a:r>
              <a:rPr lang="en-US" dirty="0"/>
              <a:t>One final statement: </a:t>
            </a:r>
          </a:p>
          <a:p>
            <a:pPr lvl="1">
              <a:buFont typeface="Wingdings" panose="05000000000000000000" pitchFamily="2" charset="2"/>
              <a:buChar char="ü"/>
            </a:pPr>
            <a:r>
              <a:rPr lang="en-US" sz="3200" b="1" dirty="0"/>
              <a:t>Look like a Chaplain  </a:t>
            </a:r>
          </a:p>
          <a:p>
            <a:pPr lvl="1">
              <a:buFont typeface="Wingdings" panose="05000000000000000000" pitchFamily="2" charset="2"/>
              <a:buChar char="ü"/>
            </a:pPr>
            <a:r>
              <a:rPr lang="en-US" sz="3200" b="1" dirty="0"/>
              <a:t>Act like a Chaplain </a:t>
            </a:r>
          </a:p>
          <a:p>
            <a:pPr lvl="1">
              <a:buFont typeface="Wingdings" panose="05000000000000000000" pitchFamily="2" charset="2"/>
              <a:buChar char="ü"/>
            </a:pPr>
            <a:r>
              <a:rPr lang="en-US" sz="3200" b="1" dirty="0"/>
              <a:t>Be a Chaplain! </a:t>
            </a:r>
            <a:endParaRPr lang="en-US" sz="3200" dirty="0"/>
          </a:p>
        </p:txBody>
      </p:sp>
      <p:pic>
        <p:nvPicPr>
          <p:cNvPr id="4" name="Picture 3">
            <a:extLst>
              <a:ext uri="{FF2B5EF4-FFF2-40B4-BE49-F238E27FC236}">
                <a16:creationId xmlns:a16="http://schemas.microsoft.com/office/drawing/2014/main" id="{216C3232-DEB5-4E87-BE10-9F4B2D04FB2F}"/>
              </a:ext>
            </a:extLst>
          </p:cNvPr>
          <p:cNvPicPr/>
          <p:nvPr/>
        </p:nvPicPr>
        <p:blipFill>
          <a:blip r:embed="rId3" cstate="print"/>
          <a:srcRect/>
          <a:stretch>
            <a:fillRect/>
          </a:stretch>
        </p:blipFill>
        <p:spPr bwMode="auto">
          <a:xfrm>
            <a:off x="9392946" y="5502656"/>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0E7AD398-3B8D-4C8E-B9A9-3C5A919E7E22}"/>
              </a:ext>
            </a:extLst>
          </p:cNvPr>
          <p:cNvPicPr/>
          <p:nvPr/>
        </p:nvPicPr>
        <p:blipFill>
          <a:blip r:embed="rId4" cstate="print"/>
          <a:srcRect/>
          <a:stretch>
            <a:fillRect/>
          </a:stretch>
        </p:blipFill>
        <p:spPr bwMode="auto">
          <a:xfrm>
            <a:off x="10818812" y="5502656"/>
            <a:ext cx="1069975" cy="1138555"/>
          </a:xfrm>
          <a:prstGeom prst="rect">
            <a:avLst/>
          </a:prstGeom>
          <a:noFill/>
          <a:ln w="9525">
            <a:noFill/>
            <a:miter lim="800000"/>
            <a:headEnd/>
            <a:tailEnd/>
          </a:ln>
        </p:spPr>
      </p:pic>
    </p:spTree>
    <p:extLst>
      <p:ext uri="{BB962C8B-B14F-4D97-AF65-F5344CB8AC3E}">
        <p14:creationId xmlns:p14="http://schemas.microsoft.com/office/powerpoint/2010/main" val="296097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E554-53BB-44F8-AC33-BE3EF9395D85}"/>
              </a:ext>
            </a:extLst>
          </p:cNvPr>
          <p:cNvSpPr>
            <a:spLocks noGrp="1"/>
          </p:cNvSpPr>
          <p:nvPr>
            <p:ph type="title"/>
          </p:nvPr>
        </p:nvSpPr>
        <p:spPr>
          <a:xfrm>
            <a:off x="685780" y="426617"/>
            <a:ext cx="10396882" cy="1151965"/>
          </a:xfrm>
        </p:spPr>
        <p:txBody>
          <a:bodyPr/>
          <a:lstStyle/>
          <a:p>
            <a:r>
              <a:rPr lang="en-US" dirty="0"/>
              <a:t>Available resources</a:t>
            </a:r>
          </a:p>
        </p:txBody>
      </p:sp>
      <p:pic>
        <p:nvPicPr>
          <p:cNvPr id="13" name="Picture Placeholder 12" descr="A picture containing knife&#10;&#10;Description automatically generated">
            <a:extLst>
              <a:ext uri="{FF2B5EF4-FFF2-40B4-BE49-F238E27FC236}">
                <a16:creationId xmlns:a16="http://schemas.microsoft.com/office/drawing/2014/main" id="{2A49FF38-3B87-4E7E-8AF5-C5C1A2401BB3}"/>
              </a:ext>
            </a:extLst>
          </p:cNvPr>
          <p:cNvPicPr preferRelativeResize="0">
            <a:picLocks noGrp="1"/>
          </p:cNvPicPr>
          <p:nvPr>
            <p:ph type="pic" idx="15"/>
          </p:nvPr>
        </p:nvPicPr>
        <p:blipFill>
          <a:blip r:embed="rId3"/>
          <a:stretch>
            <a:fillRect/>
          </a:stretch>
        </p:blipFill>
        <p:spPr>
          <a:xfrm>
            <a:off x="685780" y="1551379"/>
            <a:ext cx="1320302" cy="2035142"/>
          </a:xfrm>
        </p:spPr>
      </p:pic>
      <p:sp>
        <p:nvSpPr>
          <p:cNvPr id="5" name="Text Placeholder 4">
            <a:extLst>
              <a:ext uri="{FF2B5EF4-FFF2-40B4-BE49-F238E27FC236}">
                <a16:creationId xmlns:a16="http://schemas.microsoft.com/office/drawing/2014/main" id="{FC1CAD38-5817-48FF-9885-0EC54B9F67FE}"/>
              </a:ext>
            </a:extLst>
          </p:cNvPr>
          <p:cNvSpPr>
            <a:spLocks noGrp="1"/>
          </p:cNvSpPr>
          <p:nvPr>
            <p:ph type="body" sz="half" idx="18"/>
          </p:nvPr>
        </p:nvSpPr>
        <p:spPr>
          <a:xfrm>
            <a:off x="685780" y="3698822"/>
            <a:ext cx="1320302" cy="985299"/>
          </a:xfrm>
        </p:spPr>
        <p:txBody>
          <a:bodyPr>
            <a:normAutofit/>
          </a:bodyPr>
          <a:lstStyle/>
          <a:p>
            <a:r>
              <a:rPr lang="en-US" i="1" dirty="0"/>
              <a:t>"Service to God and Country" Chaplains Handbook </a:t>
            </a:r>
            <a:endParaRPr lang="en-US" dirty="0"/>
          </a:p>
        </p:txBody>
      </p:sp>
      <p:pic>
        <p:nvPicPr>
          <p:cNvPr id="15" name="Picture Placeholder 14" descr="A picture containing food, bottle&#10;&#10;Description automatically generated">
            <a:extLst>
              <a:ext uri="{FF2B5EF4-FFF2-40B4-BE49-F238E27FC236}">
                <a16:creationId xmlns:a16="http://schemas.microsoft.com/office/drawing/2014/main" id="{184DA81D-69FB-4077-81BB-73DEA308C01B}"/>
              </a:ext>
            </a:extLst>
          </p:cNvPr>
          <p:cNvPicPr preferRelativeResize="0">
            <a:picLocks noGrp="1"/>
          </p:cNvPicPr>
          <p:nvPr>
            <p:ph type="pic" idx="21"/>
          </p:nvPr>
        </p:nvPicPr>
        <p:blipFill>
          <a:blip r:embed="rId4"/>
          <a:stretch>
            <a:fillRect/>
          </a:stretch>
        </p:blipFill>
        <p:spPr>
          <a:xfrm>
            <a:off x="2906035" y="1563490"/>
            <a:ext cx="1026983" cy="2135332"/>
          </a:xfrm>
        </p:spPr>
      </p:pic>
      <p:sp>
        <p:nvSpPr>
          <p:cNvPr id="8" name="Text Placeholder 7">
            <a:extLst>
              <a:ext uri="{FF2B5EF4-FFF2-40B4-BE49-F238E27FC236}">
                <a16:creationId xmlns:a16="http://schemas.microsoft.com/office/drawing/2014/main" id="{2123CC20-3B06-4D28-8369-8E1875537828}"/>
              </a:ext>
            </a:extLst>
          </p:cNvPr>
          <p:cNvSpPr>
            <a:spLocks noGrp="1"/>
          </p:cNvSpPr>
          <p:nvPr>
            <p:ph type="body" sz="half" idx="19"/>
          </p:nvPr>
        </p:nvSpPr>
        <p:spPr>
          <a:xfrm>
            <a:off x="2924287" y="3795138"/>
            <a:ext cx="1026983" cy="985300"/>
          </a:xfrm>
        </p:spPr>
        <p:txBody>
          <a:bodyPr>
            <a:normAutofit/>
          </a:bodyPr>
          <a:lstStyle/>
          <a:p>
            <a:r>
              <a:rPr lang="en-US" i="1" dirty="0"/>
              <a:t>The Chaplain’s Prayer Manual </a:t>
            </a:r>
            <a:endParaRPr lang="en-US" dirty="0"/>
          </a:p>
        </p:txBody>
      </p:sp>
      <p:pic>
        <p:nvPicPr>
          <p:cNvPr id="17" name="Picture Placeholder 16" descr="A screenshot of a cell phone&#10;&#10;Description automatically generated">
            <a:extLst>
              <a:ext uri="{FF2B5EF4-FFF2-40B4-BE49-F238E27FC236}">
                <a16:creationId xmlns:a16="http://schemas.microsoft.com/office/drawing/2014/main" id="{823C4153-25ED-43BB-BE8C-5E26B24691D4}"/>
              </a:ext>
            </a:extLst>
          </p:cNvPr>
          <p:cNvPicPr preferRelativeResize="0">
            <a:picLocks noGrp="1"/>
          </p:cNvPicPr>
          <p:nvPr>
            <p:ph type="pic" idx="22"/>
          </p:nvPr>
        </p:nvPicPr>
        <p:blipFill>
          <a:blip r:embed="rId5"/>
          <a:stretch>
            <a:fillRect/>
          </a:stretch>
        </p:blipFill>
        <p:spPr>
          <a:xfrm>
            <a:off x="4832971" y="1578582"/>
            <a:ext cx="1320302" cy="2135332"/>
          </a:xfrm>
          <a:prstGeom prst="roundRect">
            <a:avLst>
              <a:gd name="adj" fmla="val 0"/>
            </a:avLst>
          </a:prstGeom>
        </p:spPr>
      </p:pic>
      <p:sp>
        <p:nvSpPr>
          <p:cNvPr id="11" name="Text Placeholder 10">
            <a:extLst>
              <a:ext uri="{FF2B5EF4-FFF2-40B4-BE49-F238E27FC236}">
                <a16:creationId xmlns:a16="http://schemas.microsoft.com/office/drawing/2014/main" id="{5B696A2C-6E8C-4FD9-9CCC-D3CE23871F7E}"/>
              </a:ext>
            </a:extLst>
          </p:cNvPr>
          <p:cNvSpPr>
            <a:spLocks noGrp="1"/>
          </p:cNvSpPr>
          <p:nvPr>
            <p:ph type="body" sz="half" idx="20"/>
          </p:nvPr>
        </p:nvSpPr>
        <p:spPr>
          <a:xfrm>
            <a:off x="4832971" y="3785185"/>
            <a:ext cx="1320302" cy="985302"/>
          </a:xfrm>
        </p:spPr>
        <p:txBody>
          <a:bodyPr/>
          <a:lstStyle/>
          <a:p>
            <a:r>
              <a:rPr lang="en-US" i="1" dirty="0"/>
              <a:t>Auxiliary Chaplains’ Prayer book</a:t>
            </a:r>
          </a:p>
        </p:txBody>
      </p:sp>
      <p:pic>
        <p:nvPicPr>
          <p:cNvPr id="19" name="Picture 18" descr="A picture containing food&#10;&#10;Description automatically generated">
            <a:extLst>
              <a:ext uri="{FF2B5EF4-FFF2-40B4-BE49-F238E27FC236}">
                <a16:creationId xmlns:a16="http://schemas.microsoft.com/office/drawing/2014/main" id="{AA4DBBF8-9C89-4D2C-84FB-FB3E39910386}"/>
              </a:ext>
            </a:extLst>
          </p:cNvPr>
          <p:cNvPicPr>
            <a:picLocks noChangeAspect="1"/>
          </p:cNvPicPr>
          <p:nvPr/>
        </p:nvPicPr>
        <p:blipFill>
          <a:blip r:embed="rId6"/>
          <a:stretch>
            <a:fillRect/>
          </a:stretch>
        </p:blipFill>
        <p:spPr>
          <a:xfrm>
            <a:off x="7053226" y="1506128"/>
            <a:ext cx="1457583" cy="2273949"/>
          </a:xfrm>
          <a:prstGeom prst="rect">
            <a:avLst/>
          </a:prstGeom>
        </p:spPr>
      </p:pic>
      <p:sp>
        <p:nvSpPr>
          <p:cNvPr id="20" name="Text Placeholder 10">
            <a:extLst>
              <a:ext uri="{FF2B5EF4-FFF2-40B4-BE49-F238E27FC236}">
                <a16:creationId xmlns:a16="http://schemas.microsoft.com/office/drawing/2014/main" id="{6966E3A1-1487-4C1B-B37A-B8E483F87309}"/>
              </a:ext>
            </a:extLst>
          </p:cNvPr>
          <p:cNvSpPr txBox="1">
            <a:spLocks/>
          </p:cNvSpPr>
          <p:nvPr/>
        </p:nvSpPr>
        <p:spPr>
          <a:xfrm>
            <a:off x="7116033" y="3746312"/>
            <a:ext cx="1320302" cy="985302"/>
          </a:xfrm>
          <a:prstGeom prst="rect">
            <a:avLst/>
          </a:prstGeom>
        </p:spPr>
        <p:txBody>
          <a:bodyPr vert="horz" lIns="91440" tIns="45720" rIns="91440" bIns="45720" rtlCol="0" anchor="t">
            <a:normAutofit fontScale="62500" lnSpcReduction="20000"/>
          </a:bodyPr>
          <a:lstStyle>
            <a:lvl1pPr marL="0" indent="0" algn="ctr" defTabSz="914400" rtl="0" eaLnBrk="1" latinLnBrk="0" hangingPunct="1">
              <a:lnSpc>
                <a:spcPct val="120000"/>
              </a:lnSpc>
              <a:spcBef>
                <a:spcPts val="1000"/>
              </a:spcBef>
              <a:buClr>
                <a:schemeClr val="accent1"/>
              </a:buClr>
              <a:buSzPct val="160000"/>
              <a:buFont typeface="Arial" panose="020B0604020202020204" pitchFamily="34" charset="0"/>
              <a:buNone/>
              <a:defRPr sz="14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12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10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accent1"/>
              </a:buClr>
              <a:buSzPct val="160000"/>
              <a:buFont typeface="Arial" panose="020B0604020202020204" pitchFamily="34" charset="0"/>
              <a:buNone/>
              <a:defRPr sz="900" kern="1200" cap="all" baseline="0">
                <a:solidFill>
                  <a:schemeClr val="tx1"/>
                </a:solidFill>
                <a:effectLst/>
                <a:latin typeface="+mn-lt"/>
                <a:ea typeface="+mn-ea"/>
                <a:cs typeface="+mn-cs"/>
              </a:defRPr>
            </a:lvl9pPr>
          </a:lstStyle>
          <a:p>
            <a:r>
              <a:rPr lang="en-US" i="1" dirty="0"/>
              <a:t>Sons of the American Legion Chaplains’ “Manual of Ceremony and Prayer”</a:t>
            </a:r>
          </a:p>
        </p:txBody>
      </p:sp>
      <p:sp>
        <p:nvSpPr>
          <p:cNvPr id="23" name="TextBox 22">
            <a:extLst>
              <a:ext uri="{FF2B5EF4-FFF2-40B4-BE49-F238E27FC236}">
                <a16:creationId xmlns:a16="http://schemas.microsoft.com/office/drawing/2014/main" id="{18AE2A6A-AB82-4663-8179-9120DDC3F4D2}"/>
              </a:ext>
            </a:extLst>
          </p:cNvPr>
          <p:cNvSpPr txBox="1"/>
          <p:nvPr/>
        </p:nvSpPr>
        <p:spPr>
          <a:xfrm>
            <a:off x="2710330" y="4841286"/>
            <a:ext cx="5638142" cy="369332"/>
          </a:xfrm>
          <a:prstGeom prst="rect">
            <a:avLst/>
          </a:prstGeom>
          <a:noFill/>
        </p:spPr>
        <p:txBody>
          <a:bodyPr wrap="square" rtlCol="0">
            <a:spAutoFit/>
          </a:bodyPr>
          <a:lstStyle/>
          <a:p>
            <a:r>
              <a:rPr lang="en-US" dirty="0">
                <a:solidFill>
                  <a:schemeClr val="accent1"/>
                </a:solidFill>
              </a:rPr>
              <a:t>And if you must have something to read from, GOOGLE it!</a:t>
            </a:r>
          </a:p>
        </p:txBody>
      </p:sp>
      <p:pic>
        <p:nvPicPr>
          <p:cNvPr id="4" name="Picture 3" descr="A screenshot of a cell phone&#10;&#10;Description automatically generated">
            <a:extLst>
              <a:ext uri="{FF2B5EF4-FFF2-40B4-BE49-F238E27FC236}">
                <a16:creationId xmlns:a16="http://schemas.microsoft.com/office/drawing/2014/main" id="{3FDA0917-F3C2-4A9E-96BD-3D6DDE8074DD}"/>
              </a:ext>
            </a:extLst>
          </p:cNvPr>
          <p:cNvPicPr>
            <a:picLocks noChangeAspect="1"/>
          </p:cNvPicPr>
          <p:nvPr/>
        </p:nvPicPr>
        <p:blipFill>
          <a:blip r:embed="rId7"/>
          <a:stretch>
            <a:fillRect/>
          </a:stretch>
        </p:blipFill>
        <p:spPr>
          <a:xfrm>
            <a:off x="9410760" y="1506128"/>
            <a:ext cx="1843218" cy="2249088"/>
          </a:xfrm>
          <a:prstGeom prst="rect">
            <a:avLst/>
          </a:prstGeom>
        </p:spPr>
      </p:pic>
      <p:sp>
        <p:nvSpPr>
          <p:cNvPr id="6" name="TextBox 5">
            <a:extLst>
              <a:ext uri="{FF2B5EF4-FFF2-40B4-BE49-F238E27FC236}">
                <a16:creationId xmlns:a16="http://schemas.microsoft.com/office/drawing/2014/main" id="{3B0FB446-433D-4355-8CC4-C97656A0A770}"/>
              </a:ext>
            </a:extLst>
          </p:cNvPr>
          <p:cNvSpPr txBox="1"/>
          <p:nvPr/>
        </p:nvSpPr>
        <p:spPr>
          <a:xfrm>
            <a:off x="9508126" y="3759812"/>
            <a:ext cx="1843218" cy="400110"/>
          </a:xfrm>
          <a:prstGeom prst="rect">
            <a:avLst/>
          </a:prstGeom>
          <a:noFill/>
        </p:spPr>
        <p:txBody>
          <a:bodyPr wrap="square" rtlCol="0">
            <a:spAutoFit/>
          </a:bodyPr>
          <a:lstStyle/>
          <a:p>
            <a:pPr algn="ctr"/>
            <a:r>
              <a:rPr lang="en-US" sz="1000" i="1" dirty="0"/>
              <a:t>AMERICAN  LEGION</a:t>
            </a:r>
          </a:p>
          <a:p>
            <a:pPr algn="ctr"/>
            <a:r>
              <a:rPr lang="en-US" sz="1000" i="1" dirty="0"/>
              <a:t>CHAPLAIN’S “HOW TO…” MANUAL</a:t>
            </a:r>
          </a:p>
        </p:txBody>
      </p:sp>
      <p:pic>
        <p:nvPicPr>
          <p:cNvPr id="18" name="Picture 17">
            <a:extLst>
              <a:ext uri="{FF2B5EF4-FFF2-40B4-BE49-F238E27FC236}">
                <a16:creationId xmlns:a16="http://schemas.microsoft.com/office/drawing/2014/main" id="{052FE78E-4A86-4112-9C3B-1B4B81614F5F}"/>
              </a:ext>
            </a:extLst>
          </p:cNvPr>
          <p:cNvPicPr/>
          <p:nvPr/>
        </p:nvPicPr>
        <p:blipFill>
          <a:blip r:embed="rId8" cstate="print"/>
          <a:srcRect/>
          <a:stretch>
            <a:fillRect/>
          </a:stretch>
        </p:blipFill>
        <p:spPr bwMode="auto">
          <a:xfrm>
            <a:off x="9073164" y="5484368"/>
            <a:ext cx="1259205" cy="1138555"/>
          </a:xfrm>
          <a:prstGeom prst="rect">
            <a:avLst/>
          </a:prstGeom>
          <a:noFill/>
          <a:ln w="9525">
            <a:noFill/>
            <a:miter lim="800000"/>
            <a:headEnd/>
            <a:tailEnd/>
          </a:ln>
        </p:spPr>
      </p:pic>
      <p:pic>
        <p:nvPicPr>
          <p:cNvPr id="24" name="Picture 23">
            <a:extLst>
              <a:ext uri="{FF2B5EF4-FFF2-40B4-BE49-F238E27FC236}">
                <a16:creationId xmlns:a16="http://schemas.microsoft.com/office/drawing/2014/main" id="{93365D0C-2815-4083-9638-6515D4AC19A8}"/>
              </a:ext>
            </a:extLst>
          </p:cNvPr>
          <p:cNvPicPr/>
          <p:nvPr/>
        </p:nvPicPr>
        <p:blipFill>
          <a:blip r:embed="rId9" cstate="print"/>
          <a:srcRect/>
          <a:stretch>
            <a:fillRect/>
          </a:stretch>
        </p:blipFill>
        <p:spPr bwMode="auto">
          <a:xfrm>
            <a:off x="10435861" y="5484368"/>
            <a:ext cx="1069975" cy="1138555"/>
          </a:xfrm>
          <a:prstGeom prst="rect">
            <a:avLst/>
          </a:prstGeom>
          <a:noFill/>
          <a:ln w="9525">
            <a:noFill/>
            <a:miter lim="800000"/>
            <a:headEnd/>
            <a:tailEnd/>
          </a:ln>
        </p:spPr>
      </p:pic>
    </p:spTree>
    <p:extLst>
      <p:ext uri="{BB962C8B-B14F-4D97-AF65-F5344CB8AC3E}">
        <p14:creationId xmlns:p14="http://schemas.microsoft.com/office/powerpoint/2010/main" val="2876825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AED94C25-36EE-42F9-AC23-21B3D0E00223}"/>
              </a:ext>
            </a:extLst>
          </p:cNvPr>
          <p:cNvSpPr>
            <a:spLocks noGrp="1"/>
          </p:cNvSpPr>
          <p:nvPr>
            <p:ph type="title"/>
          </p:nvPr>
        </p:nvSpPr>
        <p:spPr>
          <a:xfrm>
            <a:off x="2324100" y="365125"/>
            <a:ext cx="9029700" cy="1325563"/>
          </a:xfrm>
        </p:spPr>
        <p:txBody>
          <a:bodyPr anchor="ctr">
            <a:normAutofit/>
          </a:bodyPr>
          <a:lstStyle/>
          <a:p>
            <a:r>
              <a:rPr lang="en-US" dirty="0"/>
              <a:t>                  </a:t>
            </a:r>
            <a:r>
              <a:rPr lang="en-US" b="1" dirty="0"/>
              <a:t>Questions?</a:t>
            </a:r>
          </a:p>
        </p:txBody>
      </p:sp>
      <p:pic>
        <p:nvPicPr>
          <p:cNvPr id="16" name="Picture 13" descr="Yellow question mark">
            <a:extLst>
              <a:ext uri="{FF2B5EF4-FFF2-40B4-BE49-F238E27FC236}">
                <a16:creationId xmlns:a16="http://schemas.microsoft.com/office/drawing/2014/main" id="{5B4AC4F5-2BDD-4E1A-B9FE-62D70468CD9A}"/>
              </a:ext>
            </a:extLst>
          </p:cNvPr>
          <p:cNvPicPr>
            <a:picLocks noChangeAspect="1"/>
          </p:cNvPicPr>
          <p:nvPr/>
        </p:nvPicPr>
        <p:blipFill rotWithShape="1">
          <a:blip r:embed="rId2"/>
          <a:srcRect t="4560" r="-1" b="21374"/>
          <a:stretch/>
        </p:blipFill>
        <p:spPr>
          <a:xfrm>
            <a:off x="2722650" y="1834527"/>
            <a:ext cx="6581605" cy="2924802"/>
          </a:xfrm>
          <a:prstGeom prst="rect">
            <a:avLst/>
          </a:prstGeom>
          <a:noFill/>
        </p:spPr>
      </p:pic>
      <p:pic>
        <p:nvPicPr>
          <p:cNvPr id="15" name="Picture 14">
            <a:extLst>
              <a:ext uri="{FF2B5EF4-FFF2-40B4-BE49-F238E27FC236}">
                <a16:creationId xmlns:a16="http://schemas.microsoft.com/office/drawing/2014/main" id="{5F678B21-CC78-4574-A411-3C2228E25682}"/>
              </a:ext>
            </a:extLst>
          </p:cNvPr>
          <p:cNvPicPr/>
          <p:nvPr/>
        </p:nvPicPr>
        <p:blipFill>
          <a:blip r:embed="rId3" cstate="print"/>
          <a:srcRect/>
          <a:stretch>
            <a:fillRect/>
          </a:stretch>
        </p:blipFill>
        <p:spPr bwMode="auto">
          <a:xfrm>
            <a:off x="9136914" y="5420360"/>
            <a:ext cx="1259205" cy="1138555"/>
          </a:xfrm>
          <a:prstGeom prst="rect">
            <a:avLst/>
          </a:prstGeom>
          <a:noFill/>
          <a:ln w="9525">
            <a:noFill/>
            <a:miter lim="800000"/>
            <a:headEnd/>
            <a:tailEnd/>
          </a:ln>
        </p:spPr>
      </p:pic>
      <p:pic>
        <p:nvPicPr>
          <p:cNvPr id="17" name="Picture 16">
            <a:extLst>
              <a:ext uri="{FF2B5EF4-FFF2-40B4-BE49-F238E27FC236}">
                <a16:creationId xmlns:a16="http://schemas.microsoft.com/office/drawing/2014/main" id="{F8922FFC-A989-44D6-8BDA-56E143D154CC}"/>
              </a:ext>
            </a:extLst>
          </p:cNvPr>
          <p:cNvPicPr/>
          <p:nvPr/>
        </p:nvPicPr>
        <p:blipFill>
          <a:blip r:embed="rId4" cstate="print"/>
          <a:srcRect/>
          <a:stretch>
            <a:fillRect/>
          </a:stretch>
        </p:blipFill>
        <p:spPr bwMode="auto">
          <a:xfrm>
            <a:off x="10582165"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9446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EB34-F938-4861-A720-78D0F9A50B44}"/>
              </a:ext>
            </a:extLst>
          </p:cNvPr>
          <p:cNvSpPr>
            <a:spLocks noGrp="1"/>
          </p:cNvSpPr>
          <p:nvPr>
            <p:ph type="title"/>
          </p:nvPr>
        </p:nvSpPr>
        <p:spPr>
          <a:xfrm>
            <a:off x="2301411" y="-277401"/>
            <a:ext cx="9052389" cy="1968090"/>
          </a:xfrm>
        </p:spPr>
        <p:txBody>
          <a:bodyPr/>
          <a:lstStyle/>
          <a:p>
            <a:r>
              <a:rPr lang="en-US" dirty="0"/>
              <a:t>               </a:t>
            </a:r>
            <a:r>
              <a:rPr lang="en-US" b="1" dirty="0"/>
              <a:t>Qualifications</a:t>
            </a:r>
          </a:p>
        </p:txBody>
      </p:sp>
      <p:sp>
        <p:nvSpPr>
          <p:cNvPr id="3" name="Content Placeholder 2">
            <a:extLst>
              <a:ext uri="{FF2B5EF4-FFF2-40B4-BE49-F238E27FC236}">
                <a16:creationId xmlns:a16="http://schemas.microsoft.com/office/drawing/2014/main" id="{898D39F5-1035-4BEE-A3DF-DB7D61E44655}"/>
              </a:ext>
            </a:extLst>
          </p:cNvPr>
          <p:cNvSpPr>
            <a:spLocks noGrp="1"/>
          </p:cNvSpPr>
          <p:nvPr>
            <p:ph sz="quarter" idx="13"/>
          </p:nvPr>
        </p:nvSpPr>
        <p:spPr>
          <a:xfrm>
            <a:off x="1345915" y="1469204"/>
            <a:ext cx="9734592" cy="5089711"/>
          </a:xfrm>
        </p:spPr>
        <p:txBody>
          <a:bodyPr>
            <a:normAutofit/>
          </a:bodyPr>
          <a:lstStyle/>
          <a:p>
            <a:pPr>
              <a:buFont typeface="Wingdings" panose="05000000000000000000" pitchFamily="2" charset="2"/>
              <a:buChar char="ü"/>
            </a:pPr>
            <a:r>
              <a:rPr lang="en-US" b="1" dirty="0"/>
              <a:t>Qualifications </a:t>
            </a:r>
            <a:r>
              <a:rPr lang="en-US" sz="1600" b="1" dirty="0">
                <a:latin typeface="Calibri" panose="020F0502020204030204" pitchFamily="34" charset="0"/>
                <a:cs typeface="Calibri" panose="020F0502020204030204" pitchFamily="34" charset="0"/>
              </a:rPr>
              <a:t>(from the American Legion Chaplain’s how-to manual edited for riders)</a:t>
            </a:r>
            <a:endParaRPr lang="en-US" sz="16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t>How is the Chaplain selected? </a:t>
            </a:r>
          </a:p>
          <a:p>
            <a:pPr lvl="2">
              <a:buFont typeface="Courier New" panose="02070309020205020404" pitchFamily="49" charset="0"/>
              <a:buChar char="o"/>
            </a:pPr>
            <a:r>
              <a:rPr lang="en-US" dirty="0"/>
              <a:t>Chapter Chaplains are elected in keeping with the specific Standard Operating Procedures (SOP). </a:t>
            </a:r>
          </a:p>
          <a:p>
            <a:pPr lvl="1">
              <a:buFont typeface="Wingdings" panose="05000000000000000000" pitchFamily="2" charset="2"/>
              <a:buChar char="Ø"/>
            </a:pPr>
            <a:r>
              <a:rPr lang="en-US" dirty="0"/>
              <a:t>Must the Chaplain be ordained? </a:t>
            </a:r>
          </a:p>
          <a:p>
            <a:pPr lvl="2">
              <a:buFont typeface="Courier New" panose="02070309020205020404" pitchFamily="49" charset="0"/>
              <a:buChar char="o"/>
            </a:pPr>
            <a:r>
              <a:rPr lang="en-US" dirty="0"/>
              <a:t>No, most are not. </a:t>
            </a:r>
          </a:p>
          <a:p>
            <a:pPr lvl="1">
              <a:buFont typeface="Wingdings" panose="05000000000000000000" pitchFamily="2" charset="2"/>
              <a:buChar char="Ø"/>
            </a:pPr>
            <a:r>
              <a:rPr lang="en-US" dirty="0"/>
              <a:t>What other characteristics should the Chaplain possess? 	</a:t>
            </a:r>
          </a:p>
          <a:p>
            <a:pPr lvl="2">
              <a:buFont typeface="Courier New" panose="02070309020205020404" pitchFamily="49" charset="0"/>
              <a:buChar char="o"/>
            </a:pPr>
            <a:r>
              <a:rPr lang="en-US" dirty="0"/>
              <a:t>He/she should be a caring person. </a:t>
            </a:r>
          </a:p>
          <a:p>
            <a:pPr lvl="2">
              <a:buFont typeface="Courier New" panose="02070309020205020404" pitchFamily="49" charset="0"/>
              <a:buChar char="o"/>
            </a:pPr>
            <a:r>
              <a:rPr lang="en-US" dirty="0"/>
              <a:t>There should be a desire to help others. </a:t>
            </a:r>
          </a:p>
        </p:txBody>
      </p:sp>
      <p:pic>
        <p:nvPicPr>
          <p:cNvPr id="4" name="Picture 3">
            <a:extLst>
              <a:ext uri="{FF2B5EF4-FFF2-40B4-BE49-F238E27FC236}">
                <a16:creationId xmlns:a16="http://schemas.microsoft.com/office/drawing/2014/main" id="{D2162DC2-78E0-433F-A20B-6C43C9A7F938}"/>
              </a:ext>
            </a:extLst>
          </p:cNvPr>
          <p:cNvPicPr/>
          <p:nvPr/>
        </p:nvPicPr>
        <p:blipFill>
          <a:blip r:embed="rId2" cstate="print"/>
          <a:srcRect/>
          <a:stretch>
            <a:fillRect/>
          </a:stretch>
        </p:blipFill>
        <p:spPr bwMode="auto">
          <a:xfrm>
            <a:off x="9328346" y="5420359"/>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743D41BC-ED7A-44AB-8512-D8E96A285AF4}"/>
              </a:ext>
            </a:extLst>
          </p:cNvPr>
          <p:cNvPicPr/>
          <p:nvPr/>
        </p:nvPicPr>
        <p:blipFill>
          <a:blip r:embed="rId3" cstate="print"/>
          <a:srcRect/>
          <a:stretch>
            <a:fillRect/>
          </a:stretch>
        </p:blipFill>
        <p:spPr bwMode="auto">
          <a:xfrm>
            <a:off x="10682166" y="5420359"/>
            <a:ext cx="1069975" cy="1138555"/>
          </a:xfrm>
          <a:prstGeom prst="rect">
            <a:avLst/>
          </a:prstGeom>
          <a:noFill/>
          <a:ln w="9525">
            <a:noFill/>
            <a:miter lim="800000"/>
            <a:headEnd/>
            <a:tailEnd/>
          </a:ln>
        </p:spPr>
      </p:pic>
    </p:spTree>
    <p:extLst>
      <p:ext uri="{BB962C8B-B14F-4D97-AF65-F5344CB8AC3E}">
        <p14:creationId xmlns:p14="http://schemas.microsoft.com/office/powerpoint/2010/main" val="249994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60DA-0A92-4E6F-88FB-CC32866EDDB8}"/>
              </a:ext>
            </a:extLst>
          </p:cNvPr>
          <p:cNvSpPr>
            <a:spLocks noGrp="1"/>
          </p:cNvSpPr>
          <p:nvPr>
            <p:ph type="title"/>
          </p:nvPr>
        </p:nvSpPr>
        <p:spPr>
          <a:xfrm>
            <a:off x="2352782" y="-236305"/>
            <a:ext cx="9001018" cy="1926994"/>
          </a:xfrm>
        </p:spPr>
        <p:txBody>
          <a:bodyPr>
            <a:normAutofit/>
          </a:bodyPr>
          <a:lstStyle/>
          <a:p>
            <a:r>
              <a:rPr lang="en-US" dirty="0"/>
              <a:t>                 </a:t>
            </a:r>
            <a:r>
              <a:rPr lang="en-US" b="1" dirty="0"/>
              <a:t>Qualifications</a:t>
            </a:r>
          </a:p>
        </p:txBody>
      </p:sp>
      <p:sp>
        <p:nvSpPr>
          <p:cNvPr id="3" name="Content Placeholder 2">
            <a:extLst>
              <a:ext uri="{FF2B5EF4-FFF2-40B4-BE49-F238E27FC236}">
                <a16:creationId xmlns:a16="http://schemas.microsoft.com/office/drawing/2014/main" id="{D1CC5ECB-BCEC-4171-A7BA-324FA753A0B4}"/>
              </a:ext>
            </a:extLst>
          </p:cNvPr>
          <p:cNvSpPr>
            <a:spLocks noGrp="1"/>
          </p:cNvSpPr>
          <p:nvPr>
            <p:ph sz="quarter" idx="13"/>
          </p:nvPr>
        </p:nvSpPr>
        <p:spPr>
          <a:xfrm>
            <a:off x="1170432" y="1444753"/>
            <a:ext cx="10450804" cy="3929834"/>
          </a:xfrm>
        </p:spPr>
        <p:txBody>
          <a:bodyPr>
            <a:normAutofit lnSpcReduction="10000"/>
          </a:bodyPr>
          <a:lstStyle/>
          <a:p>
            <a:pPr lvl="2">
              <a:buFont typeface="Wingdings" panose="05000000000000000000" pitchFamily="2" charset="2"/>
              <a:buChar char="Ø"/>
            </a:pPr>
            <a:r>
              <a:rPr lang="en-US" sz="2400" dirty="0"/>
              <a:t>A Positive Attitude Towards:</a:t>
            </a:r>
          </a:p>
          <a:p>
            <a:pPr lvl="3">
              <a:buFont typeface="Courier New" panose="02070309020205020404" pitchFamily="49" charset="0"/>
              <a:buChar char="o"/>
            </a:pPr>
            <a:r>
              <a:rPr lang="en-US" sz="2400" dirty="0"/>
              <a:t>Yourself </a:t>
            </a:r>
          </a:p>
          <a:p>
            <a:pPr lvl="3">
              <a:buFont typeface="Courier New" panose="02070309020205020404" pitchFamily="49" charset="0"/>
              <a:buChar char="o"/>
            </a:pPr>
            <a:r>
              <a:rPr lang="en-US" sz="2400" dirty="0"/>
              <a:t>Spiritual matters </a:t>
            </a:r>
          </a:p>
          <a:p>
            <a:pPr lvl="3">
              <a:buFont typeface="Courier New" panose="02070309020205020404" pitchFamily="49" charset="0"/>
              <a:buChar char="o"/>
            </a:pPr>
            <a:r>
              <a:rPr lang="en-US" sz="2400" dirty="0"/>
              <a:t>The unit served</a:t>
            </a:r>
          </a:p>
          <a:p>
            <a:pPr lvl="3">
              <a:buFont typeface="Courier New" panose="02070309020205020404" pitchFamily="49" charset="0"/>
              <a:buChar char="o"/>
            </a:pPr>
            <a:r>
              <a:rPr lang="en-US" sz="2400" dirty="0"/>
              <a:t>The American Legion Riders</a:t>
            </a:r>
          </a:p>
          <a:p>
            <a:pPr lvl="3">
              <a:buFont typeface="Courier New" panose="02070309020205020404" pitchFamily="49" charset="0"/>
              <a:buChar char="o"/>
            </a:pPr>
            <a:r>
              <a:rPr lang="en-US" sz="2400" dirty="0"/>
              <a:t>Willing to serve where there is a need. </a:t>
            </a:r>
          </a:p>
          <a:p>
            <a:pPr lvl="3">
              <a:buFont typeface="Courier New" panose="02070309020205020404" pitchFamily="49" charset="0"/>
              <a:buChar char="o"/>
            </a:pPr>
            <a:r>
              <a:rPr lang="en-US" sz="2400" dirty="0"/>
              <a:t>The ability to keep things confidential</a:t>
            </a:r>
          </a:p>
          <a:p>
            <a:pPr lvl="3">
              <a:buFont typeface="Courier New" panose="02070309020205020404" pitchFamily="49" charset="0"/>
              <a:buChar char="o"/>
            </a:pPr>
            <a:r>
              <a:rPr lang="en-US" sz="2400" dirty="0"/>
              <a:t>Neutral when helping settle disputes</a:t>
            </a:r>
          </a:p>
          <a:p>
            <a:pPr lvl="3">
              <a:buFont typeface="Courier New" panose="02070309020205020404" pitchFamily="49" charset="0"/>
              <a:buChar char="o"/>
            </a:pPr>
            <a:r>
              <a:rPr lang="en-US" sz="2400" dirty="0"/>
              <a:t>Helpful, but not necessary to be a public speaker</a:t>
            </a:r>
          </a:p>
          <a:p>
            <a:pPr>
              <a:buFont typeface="Wingdings" panose="05000000000000000000" pitchFamily="2" charset="2"/>
              <a:buChar char="Ø"/>
            </a:pPr>
            <a:endParaRPr lang="en-US" dirty="0"/>
          </a:p>
        </p:txBody>
      </p:sp>
      <p:pic>
        <p:nvPicPr>
          <p:cNvPr id="4" name="Picture 3">
            <a:extLst>
              <a:ext uri="{FF2B5EF4-FFF2-40B4-BE49-F238E27FC236}">
                <a16:creationId xmlns:a16="http://schemas.microsoft.com/office/drawing/2014/main" id="{EB5961AA-1210-4B8A-8A02-FEC9E5201378}"/>
              </a:ext>
            </a:extLst>
          </p:cNvPr>
          <p:cNvPicPr/>
          <p:nvPr/>
        </p:nvPicPr>
        <p:blipFill>
          <a:blip r:embed="rId2" cstate="print"/>
          <a:srcRect/>
          <a:stretch>
            <a:fillRect/>
          </a:stretch>
        </p:blipFill>
        <p:spPr bwMode="auto">
          <a:xfrm>
            <a:off x="9182634" y="5440996"/>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6A828D70-8F6B-42B1-89EA-53220AF0F485}"/>
              </a:ext>
            </a:extLst>
          </p:cNvPr>
          <p:cNvPicPr/>
          <p:nvPr/>
        </p:nvPicPr>
        <p:blipFill>
          <a:blip r:embed="rId3" cstate="print"/>
          <a:srcRect/>
          <a:stretch>
            <a:fillRect/>
          </a:stretch>
        </p:blipFill>
        <p:spPr bwMode="auto">
          <a:xfrm>
            <a:off x="10551261" y="5413247"/>
            <a:ext cx="1069975" cy="1138555"/>
          </a:xfrm>
          <a:prstGeom prst="rect">
            <a:avLst/>
          </a:prstGeom>
          <a:noFill/>
          <a:ln w="9525">
            <a:noFill/>
            <a:miter lim="800000"/>
            <a:headEnd/>
            <a:tailEnd/>
          </a:ln>
        </p:spPr>
      </p:pic>
    </p:spTree>
    <p:extLst>
      <p:ext uri="{BB962C8B-B14F-4D97-AF65-F5344CB8AC3E}">
        <p14:creationId xmlns:p14="http://schemas.microsoft.com/office/powerpoint/2010/main" val="8988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2880B-02B9-4E4D-91C2-6A39DB1690A3}"/>
              </a:ext>
            </a:extLst>
          </p:cNvPr>
          <p:cNvSpPr>
            <a:spLocks noGrp="1"/>
          </p:cNvSpPr>
          <p:nvPr>
            <p:ph type="title"/>
          </p:nvPr>
        </p:nvSpPr>
        <p:spPr>
          <a:xfrm>
            <a:off x="1602769" y="365125"/>
            <a:ext cx="9751031" cy="1138555"/>
          </a:xfrm>
        </p:spPr>
        <p:txBody>
          <a:bodyPr/>
          <a:lstStyle/>
          <a:p>
            <a:r>
              <a:rPr lang="en-US" b="1" dirty="0"/>
              <a:t>Ok, I’m the Chaplain. Now what?</a:t>
            </a:r>
          </a:p>
        </p:txBody>
      </p:sp>
      <p:sp>
        <p:nvSpPr>
          <p:cNvPr id="3" name="Content Placeholder 2">
            <a:extLst>
              <a:ext uri="{FF2B5EF4-FFF2-40B4-BE49-F238E27FC236}">
                <a16:creationId xmlns:a16="http://schemas.microsoft.com/office/drawing/2014/main" id="{0918D273-388D-4856-9F9A-711ED6CB067E}"/>
              </a:ext>
            </a:extLst>
          </p:cNvPr>
          <p:cNvSpPr>
            <a:spLocks noGrp="1"/>
          </p:cNvSpPr>
          <p:nvPr>
            <p:ph sz="quarter" idx="13"/>
          </p:nvPr>
        </p:nvSpPr>
        <p:spPr/>
        <p:txBody>
          <a:bodyPr/>
          <a:lstStyle/>
          <a:p>
            <a:pPr marL="0" indent="0">
              <a:buNone/>
            </a:pPr>
            <a:r>
              <a:rPr lang="en-US" sz="3600" dirty="0"/>
              <a:t>Duties and responsibilities of the Rider’s Chaplain</a:t>
            </a:r>
          </a:p>
          <a:p>
            <a:r>
              <a:rPr lang="en-US" sz="3200" dirty="0"/>
              <a:t>Provide spiritual guidance to the Director and the Chapter</a:t>
            </a:r>
          </a:p>
          <a:p>
            <a:r>
              <a:rPr lang="en-US" sz="3200" dirty="0"/>
              <a:t>Provide opening and closing prayer at all Riders' meetings and before all rides</a:t>
            </a:r>
          </a:p>
          <a:p>
            <a:r>
              <a:rPr lang="en-US" sz="3200" dirty="0"/>
              <a:t>Provide back-up to Post/AUX/SAL Chaplain when needed</a:t>
            </a:r>
          </a:p>
          <a:p>
            <a:endParaRPr lang="en-US" dirty="0"/>
          </a:p>
        </p:txBody>
      </p:sp>
      <p:pic>
        <p:nvPicPr>
          <p:cNvPr id="4" name="Picture 3">
            <a:extLst>
              <a:ext uri="{FF2B5EF4-FFF2-40B4-BE49-F238E27FC236}">
                <a16:creationId xmlns:a16="http://schemas.microsoft.com/office/drawing/2014/main" id="{00C2DB5D-84DE-4BD4-962A-8D5D2F05488C}"/>
              </a:ext>
            </a:extLst>
          </p:cNvPr>
          <p:cNvPicPr/>
          <p:nvPr/>
        </p:nvPicPr>
        <p:blipFill>
          <a:blip r:embed="rId2" cstate="print"/>
          <a:srcRect/>
          <a:stretch>
            <a:fillRect/>
          </a:stretch>
        </p:blipFill>
        <p:spPr bwMode="auto">
          <a:xfrm>
            <a:off x="9274074" y="5493511"/>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E6DA44D-E06A-451F-9C41-2BD45E313F76}"/>
              </a:ext>
            </a:extLst>
          </p:cNvPr>
          <p:cNvPicPr/>
          <p:nvPr/>
        </p:nvPicPr>
        <p:blipFill>
          <a:blip r:embed="rId3" cstate="print"/>
          <a:srcRect/>
          <a:stretch>
            <a:fillRect/>
          </a:stretch>
        </p:blipFill>
        <p:spPr bwMode="auto">
          <a:xfrm>
            <a:off x="10746757" y="5493512"/>
            <a:ext cx="1069975" cy="1138555"/>
          </a:xfrm>
          <a:prstGeom prst="rect">
            <a:avLst/>
          </a:prstGeom>
          <a:noFill/>
          <a:ln w="9525">
            <a:noFill/>
            <a:miter lim="800000"/>
            <a:headEnd/>
            <a:tailEnd/>
          </a:ln>
        </p:spPr>
      </p:pic>
    </p:spTree>
    <p:extLst>
      <p:ext uri="{BB962C8B-B14F-4D97-AF65-F5344CB8AC3E}">
        <p14:creationId xmlns:p14="http://schemas.microsoft.com/office/powerpoint/2010/main" val="200823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D283D-7300-4643-B40B-172DBD35E2D4}"/>
              </a:ext>
            </a:extLst>
          </p:cNvPr>
          <p:cNvSpPr>
            <a:spLocks noGrp="1"/>
          </p:cNvSpPr>
          <p:nvPr>
            <p:ph type="title"/>
          </p:nvPr>
        </p:nvSpPr>
        <p:spPr>
          <a:xfrm>
            <a:off x="2354923" y="375399"/>
            <a:ext cx="9029700" cy="1325563"/>
          </a:xfrm>
        </p:spPr>
        <p:txBody>
          <a:bodyPr/>
          <a:lstStyle/>
          <a:p>
            <a:r>
              <a:rPr lang="en-US" dirty="0"/>
              <a:t>        </a:t>
            </a:r>
            <a:r>
              <a:rPr lang="en-US" b="1" dirty="0"/>
              <a:t>1. Spiritual Guidance</a:t>
            </a:r>
          </a:p>
        </p:txBody>
      </p:sp>
      <p:sp>
        <p:nvSpPr>
          <p:cNvPr id="3" name="Content Placeholder 2">
            <a:extLst>
              <a:ext uri="{FF2B5EF4-FFF2-40B4-BE49-F238E27FC236}">
                <a16:creationId xmlns:a16="http://schemas.microsoft.com/office/drawing/2014/main" id="{D0C4D3E8-501A-4ADB-8BB9-9ACD9BECF144}"/>
              </a:ext>
            </a:extLst>
          </p:cNvPr>
          <p:cNvSpPr>
            <a:spLocks noGrp="1"/>
          </p:cNvSpPr>
          <p:nvPr>
            <p:ph sz="quarter" idx="13"/>
          </p:nvPr>
        </p:nvSpPr>
        <p:spPr>
          <a:xfrm>
            <a:off x="1695236" y="1952090"/>
            <a:ext cx="9385271" cy="3422495"/>
          </a:xfrm>
        </p:spPr>
        <p:txBody>
          <a:bodyPr/>
          <a:lstStyle/>
          <a:p>
            <a:pPr>
              <a:buFont typeface="Wingdings" panose="05000000000000000000" pitchFamily="2" charset="2"/>
              <a:buChar char="ü"/>
            </a:pPr>
            <a:r>
              <a:rPr lang="en-US" sz="3200" dirty="0"/>
              <a:t>The Chaplain is the </a:t>
            </a:r>
            <a:r>
              <a:rPr lang="en-US" sz="3200" b="1" dirty="0"/>
              <a:t>Spiritual</a:t>
            </a:r>
            <a:r>
              <a:rPr lang="en-US" sz="3200" dirty="0"/>
              <a:t> Leader of the Chapter</a:t>
            </a:r>
          </a:p>
          <a:p>
            <a:pPr lvl="1">
              <a:buFont typeface="Wingdings" panose="05000000000000000000" pitchFamily="2" charset="2"/>
              <a:buChar char="Ø"/>
            </a:pPr>
            <a:r>
              <a:rPr lang="en-US" sz="3200" dirty="0"/>
              <a:t>Not a Religious Leader</a:t>
            </a:r>
          </a:p>
          <a:p>
            <a:pPr lvl="2">
              <a:buFont typeface="Wingdings" panose="05000000000000000000" pitchFamily="2" charset="2"/>
              <a:buChar char="Ø"/>
            </a:pPr>
            <a:r>
              <a:rPr lang="en-US" sz="3200" dirty="0"/>
              <a:t>Faith is an integral part of the Legion, Religion is not</a:t>
            </a:r>
          </a:p>
          <a:p>
            <a:pPr lvl="1">
              <a:buFont typeface="Wingdings" panose="05000000000000000000" pitchFamily="2" charset="2"/>
              <a:buChar char="Ø"/>
            </a:pPr>
            <a:r>
              <a:rPr lang="en-US" sz="3200" dirty="0"/>
              <a:t>Non-Denominational or Cultural emphasis</a:t>
            </a:r>
          </a:p>
          <a:p>
            <a:pPr marL="457200" lvl="1" indent="0">
              <a:buNone/>
            </a:pPr>
            <a:r>
              <a:rPr lang="en-US" dirty="0"/>
              <a:t> </a:t>
            </a:r>
          </a:p>
        </p:txBody>
      </p:sp>
      <p:pic>
        <p:nvPicPr>
          <p:cNvPr id="4" name="Picture 3">
            <a:extLst>
              <a:ext uri="{FF2B5EF4-FFF2-40B4-BE49-F238E27FC236}">
                <a16:creationId xmlns:a16="http://schemas.microsoft.com/office/drawing/2014/main" id="{8B5C9722-6EE9-483F-AF22-B72EC9C083E9}"/>
              </a:ext>
            </a:extLst>
          </p:cNvPr>
          <p:cNvPicPr/>
          <p:nvPr/>
        </p:nvPicPr>
        <p:blipFill>
          <a:blip r:embed="rId2" cstate="print"/>
          <a:srcRect/>
          <a:stretch>
            <a:fillRect/>
          </a:stretch>
        </p:blipFill>
        <p:spPr bwMode="auto">
          <a:xfrm>
            <a:off x="9136914" y="5420359"/>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D76A052-DB7C-47A5-AF9C-1B54F0ED1B71}"/>
              </a:ext>
            </a:extLst>
          </p:cNvPr>
          <p:cNvPicPr/>
          <p:nvPr/>
        </p:nvPicPr>
        <p:blipFill>
          <a:blip r:embed="rId3" cstate="print"/>
          <a:srcRect/>
          <a:stretch>
            <a:fillRect/>
          </a:stretch>
        </p:blipFill>
        <p:spPr bwMode="auto">
          <a:xfrm>
            <a:off x="10545519" y="5420359"/>
            <a:ext cx="1069975" cy="1138555"/>
          </a:xfrm>
          <a:prstGeom prst="rect">
            <a:avLst/>
          </a:prstGeom>
          <a:noFill/>
          <a:ln w="9525">
            <a:noFill/>
            <a:miter lim="800000"/>
            <a:headEnd/>
            <a:tailEnd/>
          </a:ln>
        </p:spPr>
      </p:pic>
    </p:spTree>
    <p:extLst>
      <p:ext uri="{BB962C8B-B14F-4D97-AF65-F5344CB8AC3E}">
        <p14:creationId xmlns:p14="http://schemas.microsoft.com/office/powerpoint/2010/main" val="762863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2F5B-2EDE-461B-BDCD-6BEF6692D928}"/>
              </a:ext>
            </a:extLst>
          </p:cNvPr>
          <p:cNvSpPr>
            <a:spLocks noGrp="1"/>
          </p:cNvSpPr>
          <p:nvPr>
            <p:ph type="title"/>
          </p:nvPr>
        </p:nvSpPr>
        <p:spPr/>
        <p:txBody>
          <a:bodyPr/>
          <a:lstStyle/>
          <a:p>
            <a:r>
              <a:rPr lang="en-US" dirty="0"/>
              <a:t>          </a:t>
            </a:r>
            <a:r>
              <a:rPr lang="en-US" b="1" dirty="0"/>
              <a:t>2. Provide Prayer</a:t>
            </a:r>
          </a:p>
        </p:txBody>
      </p:sp>
      <p:sp>
        <p:nvSpPr>
          <p:cNvPr id="3" name="Content Placeholder 2">
            <a:extLst>
              <a:ext uri="{FF2B5EF4-FFF2-40B4-BE49-F238E27FC236}">
                <a16:creationId xmlns:a16="http://schemas.microsoft.com/office/drawing/2014/main" id="{9AB6829E-DFAF-48A4-9889-2CCE2C606D01}"/>
              </a:ext>
            </a:extLst>
          </p:cNvPr>
          <p:cNvSpPr>
            <a:spLocks noGrp="1"/>
          </p:cNvSpPr>
          <p:nvPr>
            <p:ph sz="quarter" idx="13"/>
          </p:nvPr>
        </p:nvSpPr>
        <p:spPr>
          <a:xfrm>
            <a:off x="838200" y="1690688"/>
            <a:ext cx="10242307" cy="4186130"/>
          </a:xfrm>
        </p:spPr>
        <p:txBody>
          <a:bodyPr>
            <a:normAutofit/>
          </a:bodyPr>
          <a:lstStyle/>
          <a:p>
            <a:pPr>
              <a:buFont typeface="Wingdings" panose="05000000000000000000" pitchFamily="2" charset="2"/>
              <a:buChar char="ü"/>
            </a:pPr>
            <a:r>
              <a:rPr lang="en-US" dirty="0"/>
              <a:t>Opening and closing prayers for meetings are part of the ceremonial aspect of the Legion</a:t>
            </a:r>
          </a:p>
          <a:p>
            <a:pPr>
              <a:buFont typeface="Wingdings" panose="05000000000000000000" pitchFamily="2" charset="2"/>
              <a:buChar char="ü"/>
            </a:pPr>
            <a:r>
              <a:rPr lang="en-US" dirty="0"/>
              <a:t>Prayers should be as basic as possible for the situation at hand without regard to denominational bias</a:t>
            </a:r>
          </a:p>
          <a:p>
            <a:pPr>
              <a:buFont typeface="Wingdings" panose="05000000000000000000" pitchFamily="2" charset="2"/>
              <a:buChar char="ü"/>
            </a:pPr>
            <a:r>
              <a:rPr lang="en-US" dirty="0"/>
              <a:t>Prayers: </a:t>
            </a:r>
          </a:p>
          <a:p>
            <a:pPr lvl="1">
              <a:buFont typeface="Wingdings" panose="05000000000000000000" pitchFamily="2" charset="2"/>
              <a:buChar char="Ø"/>
            </a:pPr>
            <a:r>
              <a:rPr lang="en-US" dirty="0"/>
              <a:t>Chaplain gives the invocation (opening Prayer) and benediction (closing Prayer) at meetings. 	</a:t>
            </a:r>
          </a:p>
          <a:p>
            <a:pPr lvl="2">
              <a:buFont typeface="Courier New" panose="02070309020205020404" pitchFamily="49" charset="0"/>
              <a:buChar char="o"/>
            </a:pPr>
            <a:r>
              <a:rPr lang="en-US" dirty="0"/>
              <a:t>What prayers should be given?</a:t>
            </a:r>
          </a:p>
          <a:p>
            <a:pPr lvl="2">
              <a:buFont typeface="Courier New" panose="02070309020205020404" pitchFamily="49" charset="0"/>
              <a:buChar char="o"/>
            </a:pPr>
            <a:r>
              <a:rPr lang="en-US" dirty="0"/>
              <a:t> Should they be limited to the written ones found in our manuals?  No</a:t>
            </a:r>
          </a:p>
          <a:p>
            <a:pPr>
              <a:buFont typeface="Wingdings" panose="05000000000000000000" pitchFamily="2" charset="2"/>
              <a:buChar char="ü"/>
            </a:pPr>
            <a:endParaRPr lang="en-US" dirty="0"/>
          </a:p>
        </p:txBody>
      </p:sp>
      <p:pic>
        <p:nvPicPr>
          <p:cNvPr id="4" name="Picture 3">
            <a:extLst>
              <a:ext uri="{FF2B5EF4-FFF2-40B4-BE49-F238E27FC236}">
                <a16:creationId xmlns:a16="http://schemas.microsoft.com/office/drawing/2014/main" id="{5763A83A-96EB-46E2-805F-8C2908447EB9}"/>
              </a:ext>
            </a:extLst>
          </p:cNvPr>
          <p:cNvPicPr/>
          <p:nvPr/>
        </p:nvPicPr>
        <p:blipFill>
          <a:blip r:embed="rId2" cstate="print"/>
          <a:srcRect/>
          <a:stretch>
            <a:fillRect/>
          </a:stretch>
        </p:blipFill>
        <p:spPr bwMode="auto">
          <a:xfrm>
            <a:off x="9328346" y="5533375"/>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53657FB-28D1-4A70-8532-A3F70FF2E5F2}"/>
              </a:ext>
            </a:extLst>
          </p:cNvPr>
          <p:cNvPicPr/>
          <p:nvPr/>
        </p:nvPicPr>
        <p:blipFill>
          <a:blip r:embed="rId3" cstate="print"/>
          <a:srcRect/>
          <a:stretch>
            <a:fillRect/>
          </a:stretch>
        </p:blipFill>
        <p:spPr bwMode="auto">
          <a:xfrm>
            <a:off x="10713913" y="5533375"/>
            <a:ext cx="1069975" cy="1138555"/>
          </a:xfrm>
          <a:prstGeom prst="rect">
            <a:avLst/>
          </a:prstGeom>
          <a:noFill/>
          <a:ln w="9525">
            <a:noFill/>
            <a:miter lim="800000"/>
            <a:headEnd/>
            <a:tailEnd/>
          </a:ln>
        </p:spPr>
      </p:pic>
    </p:spTree>
    <p:extLst>
      <p:ext uri="{BB962C8B-B14F-4D97-AF65-F5344CB8AC3E}">
        <p14:creationId xmlns:p14="http://schemas.microsoft.com/office/powerpoint/2010/main" val="792672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8E169-2F25-40F1-BDCF-9AFD248803A9}"/>
              </a:ext>
            </a:extLst>
          </p:cNvPr>
          <p:cNvSpPr>
            <a:spLocks noGrp="1"/>
          </p:cNvSpPr>
          <p:nvPr>
            <p:ph type="title"/>
          </p:nvPr>
        </p:nvSpPr>
        <p:spPr/>
        <p:txBody>
          <a:bodyPr/>
          <a:lstStyle/>
          <a:p>
            <a:r>
              <a:rPr lang="en-US" dirty="0"/>
              <a:t>        </a:t>
            </a:r>
            <a:r>
              <a:rPr lang="en-US" b="1" dirty="0"/>
              <a:t>3. Provide Back-up</a:t>
            </a:r>
          </a:p>
        </p:txBody>
      </p:sp>
      <p:sp>
        <p:nvSpPr>
          <p:cNvPr id="3" name="Content Placeholder 2">
            <a:extLst>
              <a:ext uri="{FF2B5EF4-FFF2-40B4-BE49-F238E27FC236}">
                <a16:creationId xmlns:a16="http://schemas.microsoft.com/office/drawing/2014/main" id="{A006EBAB-6503-4C0D-A5E8-BBF8FF82CCD1}"/>
              </a:ext>
            </a:extLst>
          </p:cNvPr>
          <p:cNvSpPr>
            <a:spLocks noGrp="1"/>
          </p:cNvSpPr>
          <p:nvPr>
            <p:ph sz="quarter" idx="13"/>
          </p:nvPr>
        </p:nvSpPr>
        <p:spPr/>
        <p:txBody>
          <a:bodyPr>
            <a:normAutofit/>
          </a:bodyPr>
          <a:lstStyle/>
          <a:p>
            <a:pPr>
              <a:buFont typeface="Wingdings" panose="05000000000000000000" pitchFamily="2" charset="2"/>
              <a:buChar char="ü"/>
            </a:pPr>
            <a:r>
              <a:rPr lang="en-US" dirty="0"/>
              <a:t>Regardless of your affiliation, Assist where needed</a:t>
            </a:r>
          </a:p>
          <a:p>
            <a:pPr lvl="1">
              <a:buFont typeface="Wingdings" panose="05000000000000000000" pitchFamily="2" charset="2"/>
              <a:buChar char="Ø"/>
            </a:pPr>
            <a:r>
              <a:rPr lang="en-US" sz="2800" dirty="0"/>
              <a:t>Be present at as many Legion events as possible. </a:t>
            </a:r>
          </a:p>
          <a:p>
            <a:pPr lvl="1">
              <a:buFont typeface="Wingdings" panose="05000000000000000000" pitchFamily="2" charset="2"/>
              <a:buChar char="Ø"/>
            </a:pPr>
            <a:r>
              <a:rPr lang="en-US" sz="2800" dirty="0"/>
              <a:t>Be willing to fill in as needed. </a:t>
            </a:r>
          </a:p>
          <a:p>
            <a:pPr lvl="1">
              <a:buFont typeface="Wingdings" panose="05000000000000000000" pitchFamily="2" charset="2"/>
              <a:buChar char="Ø"/>
            </a:pPr>
            <a:r>
              <a:rPr lang="en-US" sz="2800" dirty="0"/>
              <a:t>Serve and minister where there is a need </a:t>
            </a:r>
          </a:p>
          <a:p>
            <a:pPr lvl="1">
              <a:buFont typeface="Wingdings" panose="05000000000000000000" pitchFamily="2" charset="2"/>
              <a:buChar char="Ø"/>
            </a:pPr>
            <a:r>
              <a:rPr lang="en-US" sz="2800" dirty="0"/>
              <a:t>Be available to help the Post/AUX/SAL Chaplain in performing their duties. </a:t>
            </a:r>
          </a:p>
        </p:txBody>
      </p:sp>
      <p:pic>
        <p:nvPicPr>
          <p:cNvPr id="4" name="Picture 3">
            <a:extLst>
              <a:ext uri="{FF2B5EF4-FFF2-40B4-BE49-F238E27FC236}">
                <a16:creationId xmlns:a16="http://schemas.microsoft.com/office/drawing/2014/main" id="{6A5841D7-2687-443B-B3A1-4E6909252B03}"/>
              </a:ext>
            </a:extLst>
          </p:cNvPr>
          <p:cNvPicPr/>
          <p:nvPr/>
        </p:nvPicPr>
        <p:blipFill>
          <a:blip r:embed="rId2" cstate="print"/>
          <a:srcRect/>
          <a:stretch>
            <a:fillRect/>
          </a:stretch>
        </p:blipFill>
        <p:spPr bwMode="auto">
          <a:xfrm>
            <a:off x="9210066" y="5420360"/>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42D286B8-CBA9-49C8-877F-019567C39C24}"/>
              </a:ext>
            </a:extLst>
          </p:cNvPr>
          <p:cNvPicPr/>
          <p:nvPr/>
        </p:nvPicPr>
        <p:blipFill>
          <a:blip r:embed="rId3" cstate="print"/>
          <a:srcRect/>
          <a:stretch>
            <a:fillRect/>
          </a:stretch>
        </p:blipFill>
        <p:spPr bwMode="auto">
          <a:xfrm>
            <a:off x="10701037" y="5420360"/>
            <a:ext cx="1069975" cy="1138555"/>
          </a:xfrm>
          <a:prstGeom prst="rect">
            <a:avLst/>
          </a:prstGeom>
          <a:noFill/>
          <a:ln w="9525">
            <a:noFill/>
            <a:miter lim="800000"/>
            <a:headEnd/>
            <a:tailEnd/>
          </a:ln>
        </p:spPr>
      </p:pic>
    </p:spTree>
    <p:extLst>
      <p:ext uri="{BB962C8B-B14F-4D97-AF65-F5344CB8AC3E}">
        <p14:creationId xmlns:p14="http://schemas.microsoft.com/office/powerpoint/2010/main" val="1157121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07B45-3893-471E-B754-69FE6DEBF261}"/>
              </a:ext>
            </a:extLst>
          </p:cNvPr>
          <p:cNvSpPr>
            <a:spLocks noGrp="1"/>
          </p:cNvSpPr>
          <p:nvPr>
            <p:ph type="title"/>
          </p:nvPr>
        </p:nvSpPr>
        <p:spPr>
          <a:xfrm>
            <a:off x="2270589" y="-287675"/>
            <a:ext cx="9083211" cy="1978364"/>
          </a:xfrm>
        </p:spPr>
        <p:txBody>
          <a:bodyPr/>
          <a:lstStyle/>
          <a:p>
            <a:r>
              <a:rPr lang="en-US" dirty="0"/>
              <a:t>       </a:t>
            </a:r>
            <a:r>
              <a:rPr lang="en-US" b="1" dirty="0"/>
              <a:t>Additional Information</a:t>
            </a:r>
          </a:p>
        </p:txBody>
      </p:sp>
      <p:sp>
        <p:nvSpPr>
          <p:cNvPr id="3" name="Content Placeholder 2">
            <a:extLst>
              <a:ext uri="{FF2B5EF4-FFF2-40B4-BE49-F238E27FC236}">
                <a16:creationId xmlns:a16="http://schemas.microsoft.com/office/drawing/2014/main" id="{461D67E5-1594-4BDB-ABAB-E63EB7E83090}"/>
              </a:ext>
            </a:extLst>
          </p:cNvPr>
          <p:cNvSpPr>
            <a:spLocks noGrp="1"/>
          </p:cNvSpPr>
          <p:nvPr>
            <p:ph sz="quarter" idx="13"/>
          </p:nvPr>
        </p:nvSpPr>
        <p:spPr>
          <a:xfrm>
            <a:off x="1222624" y="1510302"/>
            <a:ext cx="10376899" cy="3910058"/>
          </a:xfrm>
        </p:spPr>
        <p:txBody>
          <a:bodyPr>
            <a:normAutofit fontScale="92500" lnSpcReduction="10000"/>
          </a:bodyPr>
          <a:lstStyle/>
          <a:p>
            <a:pPr>
              <a:buFont typeface="Wingdings" panose="05000000000000000000" pitchFamily="2" charset="2"/>
              <a:buChar char="ü"/>
            </a:pPr>
            <a:r>
              <a:rPr lang="en-US" dirty="0"/>
              <a:t>This information should go to the Commander as they prepare the annual CPR. – Due May 1</a:t>
            </a:r>
            <a:r>
              <a:rPr lang="en-US" baseline="30000" dirty="0"/>
              <a:t>st</a:t>
            </a:r>
            <a:r>
              <a:rPr lang="en-US" dirty="0"/>
              <a:t>, 2023</a:t>
            </a:r>
          </a:p>
          <a:p>
            <a:pPr marL="0" indent="0">
              <a:buNone/>
            </a:pPr>
            <a:endParaRPr lang="en-US" dirty="0"/>
          </a:p>
          <a:p>
            <a:pPr lvl="1">
              <a:buFont typeface="Wingdings" panose="05000000000000000000" pitchFamily="2" charset="2"/>
              <a:buChar char="ü"/>
            </a:pPr>
            <a:r>
              <a:rPr lang="en-US" dirty="0"/>
              <a:t>letters/cards sent</a:t>
            </a:r>
          </a:p>
          <a:p>
            <a:pPr lvl="1">
              <a:buFont typeface="Wingdings" panose="05000000000000000000" pitchFamily="2" charset="2"/>
              <a:buChar char="ü"/>
            </a:pPr>
            <a:r>
              <a:rPr lang="en-US" dirty="0"/>
              <a:t>telephone calls made</a:t>
            </a:r>
          </a:p>
          <a:p>
            <a:pPr lvl="1">
              <a:buFont typeface="Wingdings" panose="05000000000000000000" pitchFamily="2" charset="2"/>
              <a:buChar char="ü"/>
            </a:pPr>
            <a:r>
              <a:rPr lang="en-US" dirty="0"/>
              <a:t>miles traveled as a Chaplain</a:t>
            </a:r>
          </a:p>
          <a:p>
            <a:pPr lvl="1">
              <a:buFont typeface="Wingdings" panose="05000000000000000000" pitchFamily="2" charset="2"/>
              <a:buChar char="ü"/>
            </a:pPr>
            <a:r>
              <a:rPr lang="en-US" dirty="0"/>
              <a:t>hours spent on Chaplain activities</a:t>
            </a:r>
          </a:p>
          <a:p>
            <a:pPr lvl="1">
              <a:buFont typeface="Wingdings" panose="05000000000000000000" pitchFamily="2" charset="2"/>
              <a:buChar char="ü"/>
            </a:pPr>
            <a:r>
              <a:rPr lang="en-US" dirty="0"/>
              <a:t>money spent</a:t>
            </a:r>
          </a:p>
          <a:p>
            <a:pPr lvl="1">
              <a:buFont typeface="Wingdings" panose="05000000000000000000" pitchFamily="2" charset="2"/>
              <a:buChar char="ü"/>
            </a:pPr>
            <a:endParaRPr lang="en-US" dirty="0"/>
          </a:p>
          <a:p>
            <a:pPr>
              <a:buFont typeface="Wingdings" panose="05000000000000000000" pitchFamily="2" charset="2"/>
              <a:buChar char="ü"/>
            </a:pPr>
            <a:r>
              <a:rPr lang="en-US" dirty="0"/>
              <a:t>Be aware of the resources available in Your community.  </a:t>
            </a:r>
            <a:r>
              <a:rPr lang="en-US" sz="2000" dirty="0"/>
              <a:t>(Handout)</a:t>
            </a:r>
            <a:endParaRPr lang="en-US" dirty="0"/>
          </a:p>
        </p:txBody>
      </p:sp>
      <p:pic>
        <p:nvPicPr>
          <p:cNvPr id="4" name="Picture 3">
            <a:extLst>
              <a:ext uri="{FF2B5EF4-FFF2-40B4-BE49-F238E27FC236}">
                <a16:creationId xmlns:a16="http://schemas.microsoft.com/office/drawing/2014/main" id="{7CE2AEA4-314D-49F6-8869-6AE97A361125}"/>
              </a:ext>
            </a:extLst>
          </p:cNvPr>
          <p:cNvPicPr/>
          <p:nvPr/>
        </p:nvPicPr>
        <p:blipFill>
          <a:blip r:embed="rId2" cstate="print"/>
          <a:srcRect/>
          <a:stretch>
            <a:fillRect/>
          </a:stretch>
        </p:blipFill>
        <p:spPr bwMode="auto">
          <a:xfrm>
            <a:off x="9109482" y="5520944"/>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83EB006E-A764-4E47-A3A4-D2AECF00BB98}"/>
              </a:ext>
            </a:extLst>
          </p:cNvPr>
          <p:cNvPicPr/>
          <p:nvPr/>
        </p:nvPicPr>
        <p:blipFill>
          <a:blip r:embed="rId3" cstate="print"/>
          <a:srcRect/>
          <a:stretch>
            <a:fillRect/>
          </a:stretch>
        </p:blipFill>
        <p:spPr bwMode="auto">
          <a:xfrm>
            <a:off x="10529548" y="5520944"/>
            <a:ext cx="1069975" cy="1138555"/>
          </a:xfrm>
          <a:prstGeom prst="rect">
            <a:avLst/>
          </a:prstGeom>
          <a:noFill/>
          <a:ln w="9525">
            <a:noFill/>
            <a:miter lim="800000"/>
            <a:headEnd/>
            <a:tailEnd/>
          </a:ln>
        </p:spPr>
      </p:pic>
    </p:spTree>
    <p:extLst>
      <p:ext uri="{BB962C8B-B14F-4D97-AF65-F5344CB8AC3E}">
        <p14:creationId xmlns:p14="http://schemas.microsoft.com/office/powerpoint/2010/main" val="349671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3001C-98C5-42D9-8EBA-B96DBD4FF390}"/>
              </a:ext>
            </a:extLst>
          </p:cNvPr>
          <p:cNvSpPr>
            <a:spLocks noGrp="1"/>
          </p:cNvSpPr>
          <p:nvPr>
            <p:ph type="title"/>
          </p:nvPr>
        </p:nvSpPr>
        <p:spPr>
          <a:xfrm>
            <a:off x="2185416" y="-484631"/>
            <a:ext cx="9168384" cy="2175320"/>
          </a:xfrm>
        </p:spPr>
        <p:txBody>
          <a:bodyPr/>
          <a:lstStyle/>
          <a:p>
            <a:r>
              <a:rPr lang="en-US" dirty="0"/>
              <a:t>   </a:t>
            </a:r>
            <a:r>
              <a:rPr lang="en-US" b="1" dirty="0"/>
              <a:t>Additional Information </a:t>
            </a:r>
            <a:r>
              <a:rPr lang="en-US" sz="2000" b="1" dirty="0"/>
              <a:t>cont</a:t>
            </a:r>
            <a:r>
              <a:rPr lang="en-US" sz="2000" dirty="0"/>
              <a:t>.</a:t>
            </a:r>
          </a:p>
        </p:txBody>
      </p:sp>
      <p:sp>
        <p:nvSpPr>
          <p:cNvPr id="3" name="Content Placeholder 2">
            <a:extLst>
              <a:ext uri="{FF2B5EF4-FFF2-40B4-BE49-F238E27FC236}">
                <a16:creationId xmlns:a16="http://schemas.microsoft.com/office/drawing/2014/main" id="{D49008F1-3B25-4D41-815E-3ECB56B4E656}"/>
              </a:ext>
            </a:extLst>
          </p:cNvPr>
          <p:cNvSpPr>
            <a:spLocks noGrp="1"/>
          </p:cNvSpPr>
          <p:nvPr>
            <p:ph sz="quarter" idx="13"/>
          </p:nvPr>
        </p:nvSpPr>
        <p:spPr>
          <a:xfrm>
            <a:off x="838200" y="1353312"/>
            <a:ext cx="10242307" cy="4021273"/>
          </a:xfrm>
        </p:spPr>
        <p:txBody>
          <a:bodyPr>
            <a:normAutofit fontScale="85000" lnSpcReduction="20000"/>
          </a:bodyPr>
          <a:lstStyle/>
          <a:p>
            <a:pPr>
              <a:buFont typeface="Wingdings" panose="05000000000000000000" pitchFamily="2" charset="2"/>
              <a:buChar char="ü"/>
            </a:pPr>
            <a:r>
              <a:rPr lang="en-US" dirty="0"/>
              <a:t>The Chaplain should participate in as many of the following events as possible:</a:t>
            </a:r>
          </a:p>
          <a:p>
            <a:pPr lvl="1">
              <a:buFont typeface="Wingdings" panose="05000000000000000000" pitchFamily="2" charset="2"/>
              <a:buChar char="Ø"/>
            </a:pPr>
            <a:r>
              <a:rPr lang="en-US" sz="2800" dirty="0"/>
              <a:t>Four Chaplain Days and Religious Emphasis Weeks</a:t>
            </a:r>
          </a:p>
          <a:p>
            <a:pPr lvl="1">
              <a:buFont typeface="Wingdings" panose="05000000000000000000" pitchFamily="2" charset="2"/>
              <a:buChar char="Ø"/>
            </a:pPr>
            <a:r>
              <a:rPr lang="en-US" sz="2800" dirty="0"/>
              <a:t>Memorial Day</a:t>
            </a:r>
          </a:p>
          <a:p>
            <a:pPr lvl="1">
              <a:buFont typeface="Wingdings" panose="05000000000000000000" pitchFamily="2" charset="2"/>
              <a:buChar char="Ø"/>
            </a:pPr>
            <a:r>
              <a:rPr lang="en-US" sz="2800" dirty="0"/>
              <a:t>Independence Day events</a:t>
            </a:r>
          </a:p>
          <a:p>
            <a:pPr lvl="1">
              <a:buFont typeface="Wingdings" panose="05000000000000000000" pitchFamily="2" charset="2"/>
              <a:buChar char="Ø"/>
            </a:pPr>
            <a:r>
              <a:rPr lang="en-US" sz="2800" dirty="0"/>
              <a:t>Veterans Day Memorials</a:t>
            </a:r>
          </a:p>
          <a:p>
            <a:pPr lvl="1">
              <a:buFont typeface="Wingdings" panose="05000000000000000000" pitchFamily="2" charset="2"/>
              <a:buChar char="Ø"/>
            </a:pPr>
            <a:r>
              <a:rPr lang="en-US" sz="2800" dirty="0"/>
              <a:t>Installations</a:t>
            </a:r>
          </a:p>
          <a:p>
            <a:pPr lvl="1">
              <a:buFont typeface="Wingdings" panose="05000000000000000000" pitchFamily="2" charset="2"/>
              <a:buChar char="Ø"/>
            </a:pPr>
            <a:r>
              <a:rPr lang="en-US" sz="2800" dirty="0"/>
              <a:t>Initiations</a:t>
            </a:r>
          </a:p>
          <a:p>
            <a:pPr lvl="1">
              <a:buFont typeface="Wingdings" panose="05000000000000000000" pitchFamily="2" charset="2"/>
              <a:buChar char="Ø"/>
            </a:pPr>
            <a:r>
              <a:rPr lang="en-US" sz="2800" dirty="0"/>
              <a:t>Funeral and memorials when requested</a:t>
            </a:r>
          </a:p>
          <a:p>
            <a:pPr lvl="1">
              <a:buFont typeface="Wingdings" panose="05000000000000000000" pitchFamily="2" charset="2"/>
              <a:buChar char="Ø"/>
            </a:pPr>
            <a:r>
              <a:rPr lang="en-US" sz="2800" dirty="0"/>
              <a:t>Visit the ill, bereaved, shut-ins, disabled, and prospective members</a:t>
            </a:r>
          </a:p>
          <a:p>
            <a:pPr lvl="1">
              <a:buFont typeface="Wingdings" panose="05000000000000000000" pitchFamily="2" charset="2"/>
              <a:buChar char="Ø"/>
            </a:pPr>
            <a:r>
              <a:rPr lang="en-US" sz="2800" dirty="0"/>
              <a:t>Provide spiritual leadership through the Legion's "Service to God and Country" program</a:t>
            </a:r>
          </a:p>
          <a:p>
            <a:pPr>
              <a:buFont typeface="Wingdings" panose="05000000000000000000" pitchFamily="2" charset="2"/>
              <a:buChar char="ü"/>
            </a:pPr>
            <a:endParaRPr lang="en-US" dirty="0"/>
          </a:p>
        </p:txBody>
      </p:sp>
      <p:pic>
        <p:nvPicPr>
          <p:cNvPr id="4" name="Picture 3">
            <a:extLst>
              <a:ext uri="{FF2B5EF4-FFF2-40B4-BE49-F238E27FC236}">
                <a16:creationId xmlns:a16="http://schemas.microsoft.com/office/drawing/2014/main" id="{8D7D9257-B32D-425E-AF00-69AF8B794E54}"/>
              </a:ext>
            </a:extLst>
          </p:cNvPr>
          <p:cNvPicPr/>
          <p:nvPr/>
        </p:nvPicPr>
        <p:blipFill>
          <a:blip r:embed="rId2" cstate="print"/>
          <a:srcRect/>
          <a:stretch>
            <a:fillRect/>
          </a:stretch>
        </p:blipFill>
        <p:spPr bwMode="auto">
          <a:xfrm>
            <a:off x="9237498" y="5504688"/>
            <a:ext cx="1259205" cy="1138555"/>
          </a:xfrm>
          <a:prstGeom prst="rect">
            <a:avLst/>
          </a:prstGeom>
          <a:noFill/>
          <a:ln w="9525">
            <a:noFill/>
            <a:miter lim="800000"/>
            <a:headEnd/>
            <a:tailEnd/>
          </a:ln>
        </p:spPr>
      </p:pic>
      <p:pic>
        <p:nvPicPr>
          <p:cNvPr id="5" name="Picture 4">
            <a:extLst>
              <a:ext uri="{FF2B5EF4-FFF2-40B4-BE49-F238E27FC236}">
                <a16:creationId xmlns:a16="http://schemas.microsoft.com/office/drawing/2014/main" id="{3C43046C-270E-4F75-A376-5FD04C26C571}"/>
              </a:ext>
            </a:extLst>
          </p:cNvPr>
          <p:cNvPicPr/>
          <p:nvPr/>
        </p:nvPicPr>
        <p:blipFill>
          <a:blip r:embed="rId3" cstate="print"/>
          <a:srcRect/>
          <a:stretch>
            <a:fillRect/>
          </a:stretch>
        </p:blipFill>
        <p:spPr bwMode="auto">
          <a:xfrm>
            <a:off x="10618741" y="5504688"/>
            <a:ext cx="1069975" cy="1138555"/>
          </a:xfrm>
          <a:prstGeom prst="rect">
            <a:avLst/>
          </a:prstGeom>
          <a:noFill/>
          <a:ln w="9525">
            <a:noFill/>
            <a:miter lim="800000"/>
            <a:headEnd/>
            <a:tailEnd/>
          </a:ln>
        </p:spPr>
      </p:pic>
    </p:spTree>
    <p:extLst>
      <p:ext uri="{BB962C8B-B14F-4D97-AF65-F5344CB8AC3E}">
        <p14:creationId xmlns:p14="http://schemas.microsoft.com/office/powerpoint/2010/main" val="2982006667"/>
      </p:ext>
    </p:extLst>
  </p:cSld>
  <p:clrMapOvr>
    <a:masterClrMapping/>
  </p:clrMapOvr>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DD01B8-816B-49B7-8C81-03AB51D87C54}">
  <ds:schemaRefs>
    <ds:schemaRef ds:uri="http://purl.org/dc/elements/1.1/"/>
    <ds:schemaRef ds:uri="a4f35948-e619-41b3-aa29-22878b09cfd2"/>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40262f94-9f35-4ac3-9a90-690165a166b7"/>
    <ds:schemaRef ds:uri="http://www.w3.org/XML/1998/namespace"/>
    <ds:schemaRef ds:uri="http://purl.org/dc/dcmitype/"/>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568</TotalTime>
  <Words>1087</Words>
  <Application>Microsoft Office PowerPoint</Application>
  <PresentationFormat>Widescreen</PresentationFormat>
  <Paragraphs>111</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Courier New</vt:lpstr>
      <vt:lpstr>Wingdings</vt:lpstr>
      <vt:lpstr>Cloud skipper design template</vt:lpstr>
      <vt:lpstr>Florida Legion Riders   Chaplain Training*</vt:lpstr>
      <vt:lpstr>               Qualifications</vt:lpstr>
      <vt:lpstr>                 Qualifications</vt:lpstr>
      <vt:lpstr>Ok, I’m the Chaplain. Now what?</vt:lpstr>
      <vt:lpstr>        1. Spiritual Guidance</vt:lpstr>
      <vt:lpstr>          2. Provide Prayer</vt:lpstr>
      <vt:lpstr>        3. Provide Back-up</vt:lpstr>
      <vt:lpstr>       Additional Information</vt:lpstr>
      <vt:lpstr>   Additional Information cont.</vt:lpstr>
      <vt:lpstr>PowerPoint Presentation</vt:lpstr>
      <vt:lpstr>                 Conclusion</vt:lpstr>
      <vt:lpstr>Available resources</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Legion Riders      ALR General Meeting Protocol</dc:title>
  <dc:creator>Teresa Wineland</dc:creator>
  <cp:lastModifiedBy>Beverly Wooten</cp:lastModifiedBy>
  <cp:revision>64</cp:revision>
  <dcterms:created xsi:type="dcterms:W3CDTF">2017-01-19T02:01:10Z</dcterms:created>
  <dcterms:modified xsi:type="dcterms:W3CDTF">2024-01-19T21:36:56Z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FATIntVersion">
    <vt:i4>15</vt:i4>
  </property>
  <property fmtid="{D5CDD505-2E9C-101B-9397-08002B2CF9AE}" pid="13" name="FILEGUID">
    <vt:lpwstr>5961593f-b4ad-4ec9-bfff-3dc315a1f74c</vt:lpwstr>
  </property>
  <property fmtid="{D5CDD505-2E9C-101B-9397-08002B2CF9AE}" pid="14" name="MODFILEGUID">
    <vt:lpwstr>c4be06ee-98b6-402b-818b-5cb7ae9feaff</vt:lpwstr>
  </property>
  <property fmtid="{D5CDD505-2E9C-101B-9397-08002B2CF9AE}" pid="15" name="FILEOWNER">
    <vt:lpwstr>Teresa Wineland</vt:lpwstr>
  </property>
  <property fmtid="{D5CDD505-2E9C-101B-9397-08002B2CF9AE}" pid="16" name="MODFILEOWNER">
    <vt:lpwstr>E50507</vt:lpwstr>
  </property>
  <property fmtid="{D5CDD505-2E9C-101B-9397-08002B2CF9AE}" pid="17" name="IPPCLASS">
    <vt:i4>1</vt:i4>
  </property>
  <property fmtid="{D5CDD505-2E9C-101B-9397-08002B2CF9AE}" pid="18" name="MODIPPCLASS">
    <vt:i4>1</vt:i4>
  </property>
  <property fmtid="{D5CDD505-2E9C-101B-9397-08002B2CF9AE}" pid="19" name="MACHINEID">
    <vt:lpwstr>TPSL302339</vt:lpwstr>
  </property>
  <property fmtid="{D5CDD505-2E9C-101B-9397-08002B2CF9AE}" pid="20" name="MODMACHINEID">
    <vt:lpwstr>TPSL-PC0H7BZ1</vt:lpwstr>
  </property>
  <property fmtid="{D5CDD505-2E9C-101B-9397-08002B2CF9AE}" pid="21" name="CURRENTCLASS">
    <vt:lpwstr>Classified - No Category</vt:lpwstr>
  </property>
  <property fmtid="{D5CDD505-2E9C-101B-9397-08002B2CF9AE}" pid="22" name="MSIP_Label_618cf4b8-afc8-4a2b-882d-e7a9617ab28d_Enabled">
    <vt:lpwstr>true</vt:lpwstr>
  </property>
  <property fmtid="{D5CDD505-2E9C-101B-9397-08002B2CF9AE}" pid="23" name="MSIP_Label_618cf4b8-afc8-4a2b-882d-e7a9617ab28d_SetDate">
    <vt:lpwstr>2023-01-31T01:02:30Z</vt:lpwstr>
  </property>
  <property fmtid="{D5CDD505-2E9C-101B-9397-08002B2CF9AE}" pid="24" name="MSIP_Label_618cf4b8-afc8-4a2b-882d-e7a9617ab28d_Method">
    <vt:lpwstr>Standard</vt:lpwstr>
  </property>
  <property fmtid="{D5CDD505-2E9C-101B-9397-08002B2CF9AE}" pid="25" name="MSIP_Label_618cf4b8-afc8-4a2b-882d-e7a9617ab28d_Name">
    <vt:lpwstr>618cf4b8-afc8-4a2b-882d-e7a9617ab28d</vt:lpwstr>
  </property>
  <property fmtid="{D5CDD505-2E9C-101B-9397-08002B2CF9AE}" pid="26" name="MSIP_Label_618cf4b8-afc8-4a2b-882d-e7a9617ab28d_SiteId">
    <vt:lpwstr>690a1cb7-2120-4eec-a75d-2354e32bbf6f</vt:lpwstr>
  </property>
  <property fmtid="{D5CDD505-2E9C-101B-9397-08002B2CF9AE}" pid="27" name="MSIP_Label_618cf4b8-afc8-4a2b-882d-e7a9617ab28d_ActionId">
    <vt:lpwstr>e07474dd-f004-44aa-a207-28a6f0acd62f</vt:lpwstr>
  </property>
  <property fmtid="{D5CDD505-2E9C-101B-9397-08002B2CF9AE}" pid="28" name="MSIP_Label_618cf4b8-afc8-4a2b-882d-e7a9617ab28d_ContentBits">
    <vt:lpwstr>2</vt:lpwstr>
  </property>
</Properties>
</file>