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4"/>
  </p:notesMasterIdLst>
  <p:handoutMasterIdLst>
    <p:handoutMasterId r:id="rId25"/>
  </p:handoutMasterIdLst>
  <p:sldIdLst>
    <p:sldId id="296" r:id="rId5"/>
    <p:sldId id="299" r:id="rId6"/>
    <p:sldId id="266" r:id="rId7"/>
    <p:sldId id="301" r:id="rId8"/>
    <p:sldId id="300" r:id="rId9"/>
    <p:sldId id="305" r:id="rId10"/>
    <p:sldId id="307" r:id="rId11"/>
    <p:sldId id="315" r:id="rId12"/>
    <p:sldId id="314" r:id="rId13"/>
    <p:sldId id="310" r:id="rId14"/>
    <p:sldId id="316" r:id="rId15"/>
    <p:sldId id="311" r:id="rId16"/>
    <p:sldId id="312" r:id="rId17"/>
    <p:sldId id="303" r:id="rId18"/>
    <p:sldId id="306" r:id="rId19"/>
    <p:sldId id="318" r:id="rId20"/>
    <p:sldId id="304" r:id="rId21"/>
    <p:sldId id="308" r:id="rId22"/>
    <p:sldId id="3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autoAdjust="0"/>
  </p:normalViewPr>
  <p:slideViewPr>
    <p:cSldViewPr snapToGrid="0" showGuides="1">
      <p:cViewPr varScale="1">
        <p:scale>
          <a:sx n="82" d="100"/>
          <a:sy n="82" d="100"/>
        </p:scale>
        <p:origin x="44" y="176"/>
      </p:cViewPr>
      <p:guideLst>
        <p:guide orient="horz" pos="2160"/>
        <p:guide pos="3840"/>
      </p:guideLst>
    </p:cSldViewPr>
  </p:slideViewPr>
  <p:outlineViewPr>
    <p:cViewPr>
      <p:scale>
        <a:sx n="33" d="100"/>
        <a:sy n="33" d="100"/>
      </p:scale>
      <p:origin x="48" y="23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y Wooten" userId="bfe2ea633befc051" providerId="LiveId" clId="{B808A1B7-601B-4BFF-A110-56AE66A53377}"/>
    <pc:docChg chg="custSel modSld">
      <pc:chgData name="Beverly Wooten" userId="bfe2ea633befc051" providerId="LiveId" clId="{B808A1B7-601B-4BFF-A110-56AE66A53377}" dt="2024-01-28T19:17:38.803" v="3" actId="14100"/>
      <pc:docMkLst>
        <pc:docMk/>
      </pc:docMkLst>
      <pc:sldChg chg="delSp modSp mod">
        <pc:chgData name="Beverly Wooten" userId="bfe2ea633befc051" providerId="LiveId" clId="{B808A1B7-601B-4BFF-A110-56AE66A53377}" dt="2024-01-28T19:17:38.803" v="3" actId="14100"/>
        <pc:sldMkLst>
          <pc:docMk/>
          <pc:sldMk cId="2336572869" sldId="318"/>
        </pc:sldMkLst>
        <pc:spChg chg="mod">
          <ac:chgData name="Beverly Wooten" userId="bfe2ea633befc051" providerId="LiveId" clId="{B808A1B7-601B-4BFF-A110-56AE66A53377}" dt="2024-01-28T19:17:38.803" v="3" actId="14100"/>
          <ac:spMkLst>
            <pc:docMk/>
            <pc:sldMk cId="2336572869" sldId="318"/>
            <ac:spMk id="2" creationId="{5F678FD1-7507-F479-849E-091D41233CC5}"/>
          </ac:spMkLst>
        </pc:spChg>
        <pc:spChg chg="del">
          <ac:chgData name="Beverly Wooten" userId="bfe2ea633befc051" providerId="LiveId" clId="{B808A1B7-601B-4BFF-A110-56AE66A53377}" dt="2024-01-28T19:17:26.736" v="0" actId="478"/>
          <ac:spMkLst>
            <pc:docMk/>
            <pc:sldMk cId="2336572869" sldId="318"/>
            <ac:spMk id="5" creationId="{4253604F-D2FE-DE89-2E76-D2D07B177417}"/>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63AA9-F8EC-472E-912F-E3147A280AFD}" type="doc">
      <dgm:prSet loTypeId="urn:microsoft.com/office/officeart/2005/8/layout/matrix3" loCatId="matrix" qsTypeId="urn:microsoft.com/office/officeart/2005/8/quickstyle/simple2" qsCatId="simple" csTypeId="urn:microsoft.com/office/officeart/2005/8/colors/accent3_2" csCatId="accent3" phldr="1"/>
      <dgm:spPr/>
      <dgm:t>
        <a:bodyPr/>
        <a:lstStyle/>
        <a:p>
          <a:endParaRPr lang="en-US"/>
        </a:p>
      </dgm:t>
    </dgm:pt>
    <dgm:pt modelId="{3D0DDFFA-B688-4ADA-8656-49C882B65020}">
      <dgm:prSet/>
      <dgm:spPr>
        <a:solidFill>
          <a:schemeClr val="accent1">
            <a:lumMod val="40000"/>
            <a:lumOff val="60000"/>
          </a:schemeClr>
        </a:solidFill>
      </dgm:spPr>
      <dgm:t>
        <a:bodyPr/>
        <a:lstStyle/>
        <a:p>
          <a:r>
            <a:rPr lang="en-US" dirty="0">
              <a:solidFill>
                <a:schemeClr val="tx1"/>
              </a:solidFill>
            </a:rPr>
            <a:t>New Rider(s) Safety</a:t>
          </a:r>
        </a:p>
      </dgm:t>
    </dgm:pt>
    <dgm:pt modelId="{10462947-88CF-452A-B4BA-C67D8F691879}" type="parTrans" cxnId="{65AEED92-7C2C-4B63-AB66-F8F5C02C7E58}">
      <dgm:prSet/>
      <dgm:spPr/>
      <dgm:t>
        <a:bodyPr/>
        <a:lstStyle/>
        <a:p>
          <a:endParaRPr lang="en-US"/>
        </a:p>
      </dgm:t>
    </dgm:pt>
    <dgm:pt modelId="{85B95EF5-23C2-498A-B89B-2EAE64834BF1}" type="sibTrans" cxnId="{65AEED92-7C2C-4B63-AB66-F8F5C02C7E58}">
      <dgm:prSet/>
      <dgm:spPr/>
      <dgm:t>
        <a:bodyPr/>
        <a:lstStyle/>
        <a:p>
          <a:endParaRPr lang="en-US"/>
        </a:p>
      </dgm:t>
    </dgm:pt>
    <dgm:pt modelId="{3B23B7C8-473A-4812-B53D-E0334A45605D}">
      <dgm:prSet/>
      <dgm:spPr>
        <a:solidFill>
          <a:schemeClr val="accent1">
            <a:lumMod val="40000"/>
            <a:lumOff val="60000"/>
          </a:schemeClr>
        </a:solidFill>
      </dgm:spPr>
      <dgm:t>
        <a:bodyPr/>
        <a:lstStyle/>
        <a:p>
          <a:r>
            <a:rPr lang="en-US" dirty="0">
              <a:solidFill>
                <a:schemeClr val="tx1"/>
              </a:solidFill>
            </a:rPr>
            <a:t>Rider(s) Experience, Skills, AGE and Physical Attributes</a:t>
          </a:r>
        </a:p>
      </dgm:t>
    </dgm:pt>
    <dgm:pt modelId="{12D7161E-AE20-4594-B49C-A0FA0B60C603}" type="parTrans" cxnId="{23848F6B-2EE4-49CE-9731-72808C165A40}">
      <dgm:prSet/>
      <dgm:spPr/>
      <dgm:t>
        <a:bodyPr/>
        <a:lstStyle/>
        <a:p>
          <a:endParaRPr lang="en-US"/>
        </a:p>
      </dgm:t>
    </dgm:pt>
    <dgm:pt modelId="{D828F1C5-7095-4FFF-9259-3F5CFFD5CEFC}" type="sibTrans" cxnId="{23848F6B-2EE4-49CE-9731-72808C165A40}">
      <dgm:prSet/>
      <dgm:spPr/>
      <dgm:t>
        <a:bodyPr/>
        <a:lstStyle/>
        <a:p>
          <a:endParaRPr lang="en-US"/>
        </a:p>
      </dgm:t>
    </dgm:pt>
    <dgm:pt modelId="{7F92FCAC-5C6F-4ADD-B0BB-D5ADEA544A0B}">
      <dgm:prSet/>
      <dgm:spPr>
        <a:solidFill>
          <a:schemeClr val="accent1">
            <a:lumMod val="40000"/>
            <a:lumOff val="60000"/>
          </a:schemeClr>
        </a:solidFill>
      </dgm:spPr>
      <dgm:t>
        <a:bodyPr/>
        <a:lstStyle/>
        <a:p>
          <a:r>
            <a:rPr lang="en-US" dirty="0">
              <a:solidFill>
                <a:schemeClr val="tx1"/>
              </a:solidFill>
            </a:rPr>
            <a:t>Road Captain(s) Experience, Skills, Training</a:t>
          </a:r>
        </a:p>
      </dgm:t>
    </dgm:pt>
    <dgm:pt modelId="{17B5609C-1DE4-49A1-AE73-EDB0E7B80521}" type="parTrans" cxnId="{EE9227DF-F250-4210-BCBF-A244152F3F8F}">
      <dgm:prSet/>
      <dgm:spPr/>
      <dgm:t>
        <a:bodyPr/>
        <a:lstStyle/>
        <a:p>
          <a:endParaRPr lang="en-US"/>
        </a:p>
      </dgm:t>
    </dgm:pt>
    <dgm:pt modelId="{F033C47C-A641-4D5D-9750-2660D8884FB7}" type="sibTrans" cxnId="{EE9227DF-F250-4210-BCBF-A244152F3F8F}">
      <dgm:prSet/>
      <dgm:spPr/>
      <dgm:t>
        <a:bodyPr/>
        <a:lstStyle/>
        <a:p>
          <a:endParaRPr lang="en-US"/>
        </a:p>
      </dgm:t>
    </dgm:pt>
    <dgm:pt modelId="{08404623-975E-4044-90E2-1AE6E1986E50}">
      <dgm:prSet/>
      <dgm:spPr>
        <a:solidFill>
          <a:schemeClr val="accent1">
            <a:lumMod val="40000"/>
            <a:lumOff val="60000"/>
          </a:schemeClr>
        </a:solidFill>
      </dgm:spPr>
      <dgm:t>
        <a:bodyPr/>
        <a:lstStyle/>
        <a:p>
          <a:r>
            <a:rPr lang="en-US" dirty="0">
              <a:solidFill>
                <a:schemeClr val="tx1"/>
              </a:solidFill>
            </a:rPr>
            <a:t>Defining your role as a leader and individual responsibilities to decrease  Accidents </a:t>
          </a:r>
        </a:p>
      </dgm:t>
    </dgm:pt>
    <dgm:pt modelId="{75340450-EBC5-4891-8896-F33E7CE2EA54}" type="parTrans" cxnId="{D4B87FD4-C732-4BAB-A658-5E04249ACC36}">
      <dgm:prSet/>
      <dgm:spPr/>
      <dgm:t>
        <a:bodyPr/>
        <a:lstStyle/>
        <a:p>
          <a:endParaRPr lang="en-US"/>
        </a:p>
      </dgm:t>
    </dgm:pt>
    <dgm:pt modelId="{37F82B20-98F1-4EDF-9E45-856337F1BB1C}" type="sibTrans" cxnId="{D4B87FD4-C732-4BAB-A658-5E04249ACC36}">
      <dgm:prSet/>
      <dgm:spPr/>
      <dgm:t>
        <a:bodyPr/>
        <a:lstStyle/>
        <a:p>
          <a:endParaRPr lang="en-US"/>
        </a:p>
      </dgm:t>
    </dgm:pt>
    <dgm:pt modelId="{F6280A6B-8350-4967-AC9A-39C18157D5E6}" type="pres">
      <dgm:prSet presAssocID="{C1A63AA9-F8EC-472E-912F-E3147A280AFD}" presName="matrix" presStyleCnt="0">
        <dgm:presLayoutVars>
          <dgm:chMax val="1"/>
          <dgm:dir/>
          <dgm:resizeHandles val="exact"/>
        </dgm:presLayoutVars>
      </dgm:prSet>
      <dgm:spPr/>
    </dgm:pt>
    <dgm:pt modelId="{B88AA77F-7A32-41DB-A3BB-DFF23321AC1A}" type="pres">
      <dgm:prSet presAssocID="{C1A63AA9-F8EC-472E-912F-E3147A280AFD}" presName="diamond" presStyleLbl="bgShp" presStyleIdx="0" presStyleCnt="1" custLinFactNeighborX="-1520"/>
      <dgm:spPr/>
    </dgm:pt>
    <dgm:pt modelId="{1B65977E-3946-4254-AC2B-F4753CD501E3}" type="pres">
      <dgm:prSet presAssocID="{C1A63AA9-F8EC-472E-912F-E3147A280AFD}" presName="quad1" presStyleLbl="node1" presStyleIdx="0" presStyleCnt="4" custScaleX="271421" custLinFactX="-38714" custLinFactNeighborX="-100000" custLinFactNeighborY="-4093">
        <dgm:presLayoutVars>
          <dgm:chMax val="0"/>
          <dgm:chPref val="0"/>
          <dgm:bulletEnabled val="1"/>
        </dgm:presLayoutVars>
      </dgm:prSet>
      <dgm:spPr/>
    </dgm:pt>
    <dgm:pt modelId="{822859BB-48DC-45F3-84A0-8E9F37E60802}" type="pres">
      <dgm:prSet presAssocID="{C1A63AA9-F8EC-472E-912F-E3147A280AFD}" presName="quad2" presStyleLbl="node1" presStyleIdx="1" presStyleCnt="4" custScaleX="248634" custScaleY="90088" custLinFactX="55996" custLinFactNeighborX="100000" custLinFactNeighborY="-8019">
        <dgm:presLayoutVars>
          <dgm:chMax val="0"/>
          <dgm:chPref val="0"/>
          <dgm:bulletEnabled val="1"/>
        </dgm:presLayoutVars>
      </dgm:prSet>
      <dgm:spPr/>
    </dgm:pt>
    <dgm:pt modelId="{BD3AA091-9398-469F-91A2-7DBDF7CFFC01}" type="pres">
      <dgm:prSet presAssocID="{C1A63AA9-F8EC-472E-912F-E3147A280AFD}" presName="quad3" presStyleLbl="node1" presStyleIdx="2" presStyleCnt="4" custScaleX="258783" custScaleY="88715" custLinFactNeighborX="-95628" custLinFactNeighborY="2275">
        <dgm:presLayoutVars>
          <dgm:chMax val="0"/>
          <dgm:chPref val="0"/>
          <dgm:bulletEnabled val="1"/>
        </dgm:presLayoutVars>
      </dgm:prSet>
      <dgm:spPr/>
    </dgm:pt>
    <dgm:pt modelId="{A7A2FE10-597C-441C-B360-52D6EA07C799}" type="pres">
      <dgm:prSet presAssocID="{C1A63AA9-F8EC-472E-912F-E3147A280AFD}" presName="quad4" presStyleLbl="node1" presStyleIdx="3" presStyleCnt="4" custAng="0" custScaleX="294774" custScaleY="71435" custLinFactX="27635" custLinFactNeighborX="100000" custLinFactNeighborY="-910">
        <dgm:presLayoutVars>
          <dgm:chMax val="0"/>
          <dgm:chPref val="0"/>
          <dgm:bulletEnabled val="1"/>
        </dgm:presLayoutVars>
      </dgm:prSet>
      <dgm:spPr/>
    </dgm:pt>
  </dgm:ptLst>
  <dgm:cxnLst>
    <dgm:cxn modelId="{2B01451F-9FD4-47FB-9ACC-EECDF33E7FE6}" type="presOf" srcId="{08404623-975E-4044-90E2-1AE6E1986E50}" destId="{A7A2FE10-597C-441C-B360-52D6EA07C799}" srcOrd="0" destOrd="0" presId="urn:microsoft.com/office/officeart/2005/8/layout/matrix3"/>
    <dgm:cxn modelId="{80C10D30-5B38-417D-BDEB-28E9B1FE670B}" type="presOf" srcId="{3D0DDFFA-B688-4ADA-8656-49C882B65020}" destId="{1B65977E-3946-4254-AC2B-F4753CD501E3}" srcOrd="0" destOrd="0" presId="urn:microsoft.com/office/officeart/2005/8/layout/matrix3"/>
    <dgm:cxn modelId="{699A3139-CB18-4407-9811-7D1B10B761BB}" type="presOf" srcId="{C1A63AA9-F8EC-472E-912F-E3147A280AFD}" destId="{F6280A6B-8350-4967-AC9A-39C18157D5E6}" srcOrd="0" destOrd="0" presId="urn:microsoft.com/office/officeart/2005/8/layout/matrix3"/>
    <dgm:cxn modelId="{AEA3A35E-EA19-466E-BE42-E222C9306EDA}" type="presOf" srcId="{7F92FCAC-5C6F-4ADD-B0BB-D5ADEA544A0B}" destId="{BD3AA091-9398-469F-91A2-7DBDF7CFFC01}" srcOrd="0" destOrd="0" presId="urn:microsoft.com/office/officeart/2005/8/layout/matrix3"/>
    <dgm:cxn modelId="{23848F6B-2EE4-49CE-9731-72808C165A40}" srcId="{C1A63AA9-F8EC-472E-912F-E3147A280AFD}" destId="{3B23B7C8-473A-4812-B53D-E0334A45605D}" srcOrd="1" destOrd="0" parTransId="{12D7161E-AE20-4594-B49C-A0FA0B60C603}" sibTransId="{D828F1C5-7095-4FFF-9259-3F5CFFD5CEFC}"/>
    <dgm:cxn modelId="{0CFC8E72-9CDC-4804-9B8F-A2B1A49E745B}" type="presOf" srcId="{3B23B7C8-473A-4812-B53D-E0334A45605D}" destId="{822859BB-48DC-45F3-84A0-8E9F37E60802}" srcOrd="0" destOrd="0" presId="urn:microsoft.com/office/officeart/2005/8/layout/matrix3"/>
    <dgm:cxn modelId="{65AEED92-7C2C-4B63-AB66-F8F5C02C7E58}" srcId="{C1A63AA9-F8EC-472E-912F-E3147A280AFD}" destId="{3D0DDFFA-B688-4ADA-8656-49C882B65020}" srcOrd="0" destOrd="0" parTransId="{10462947-88CF-452A-B4BA-C67D8F691879}" sibTransId="{85B95EF5-23C2-498A-B89B-2EAE64834BF1}"/>
    <dgm:cxn modelId="{D4B87FD4-C732-4BAB-A658-5E04249ACC36}" srcId="{C1A63AA9-F8EC-472E-912F-E3147A280AFD}" destId="{08404623-975E-4044-90E2-1AE6E1986E50}" srcOrd="3" destOrd="0" parTransId="{75340450-EBC5-4891-8896-F33E7CE2EA54}" sibTransId="{37F82B20-98F1-4EDF-9E45-856337F1BB1C}"/>
    <dgm:cxn modelId="{EE9227DF-F250-4210-BCBF-A244152F3F8F}" srcId="{C1A63AA9-F8EC-472E-912F-E3147A280AFD}" destId="{7F92FCAC-5C6F-4ADD-B0BB-D5ADEA544A0B}" srcOrd="2" destOrd="0" parTransId="{17B5609C-1DE4-49A1-AE73-EDB0E7B80521}" sibTransId="{F033C47C-A641-4D5D-9750-2660D8884FB7}"/>
    <dgm:cxn modelId="{7CC32021-3B54-46EE-9706-0B60053CFC97}" type="presParOf" srcId="{F6280A6B-8350-4967-AC9A-39C18157D5E6}" destId="{B88AA77F-7A32-41DB-A3BB-DFF23321AC1A}" srcOrd="0" destOrd="0" presId="urn:microsoft.com/office/officeart/2005/8/layout/matrix3"/>
    <dgm:cxn modelId="{2509770B-F9A4-4BBC-99A8-8E2620F3A53E}" type="presParOf" srcId="{F6280A6B-8350-4967-AC9A-39C18157D5E6}" destId="{1B65977E-3946-4254-AC2B-F4753CD501E3}" srcOrd="1" destOrd="0" presId="urn:microsoft.com/office/officeart/2005/8/layout/matrix3"/>
    <dgm:cxn modelId="{D8FD0821-0114-494F-82DE-77B7C3739A89}" type="presParOf" srcId="{F6280A6B-8350-4967-AC9A-39C18157D5E6}" destId="{822859BB-48DC-45F3-84A0-8E9F37E60802}" srcOrd="2" destOrd="0" presId="urn:microsoft.com/office/officeart/2005/8/layout/matrix3"/>
    <dgm:cxn modelId="{833076D0-228D-4FA4-9C0F-BD64B09A770D}" type="presParOf" srcId="{F6280A6B-8350-4967-AC9A-39C18157D5E6}" destId="{BD3AA091-9398-469F-91A2-7DBDF7CFFC01}" srcOrd="3" destOrd="0" presId="urn:microsoft.com/office/officeart/2005/8/layout/matrix3"/>
    <dgm:cxn modelId="{47B8412E-DCA1-4C63-BAF8-C83AAAF0BB4D}" type="presParOf" srcId="{F6280A6B-8350-4967-AC9A-39C18157D5E6}" destId="{A7A2FE10-597C-441C-B360-52D6EA07C799}"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833F7-A418-42CC-B784-D3A43E9DE73E}"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515091FC-EBA8-4665-8D35-5C2EC06BEED7}">
      <dgm:prSet custT="1"/>
      <dgm:spPr/>
      <dgm:t>
        <a:bodyPr/>
        <a:lstStyle/>
        <a:p>
          <a:pPr>
            <a:defRPr cap="all"/>
          </a:pPr>
          <a:r>
            <a:rPr lang="en-US" sz="2000" b="1" dirty="0"/>
            <a:t>Safety Equipment PPE</a:t>
          </a:r>
        </a:p>
      </dgm:t>
    </dgm:pt>
    <dgm:pt modelId="{16FAA4CD-1417-4915-B712-E0F1EC729E22}" type="parTrans" cxnId="{1F13E621-B80B-4645-9250-09EECAFBBE58}">
      <dgm:prSet/>
      <dgm:spPr/>
      <dgm:t>
        <a:bodyPr/>
        <a:lstStyle/>
        <a:p>
          <a:endParaRPr lang="en-US"/>
        </a:p>
      </dgm:t>
    </dgm:pt>
    <dgm:pt modelId="{7331FD56-446F-4CFA-8EB2-55F69136FEDB}" type="sibTrans" cxnId="{1F13E621-B80B-4645-9250-09EECAFBBE58}">
      <dgm:prSet/>
      <dgm:spPr/>
      <dgm:t>
        <a:bodyPr/>
        <a:lstStyle/>
        <a:p>
          <a:endParaRPr lang="en-US"/>
        </a:p>
      </dgm:t>
    </dgm:pt>
    <dgm:pt modelId="{E363F6B2-5C15-41FE-80EE-0822D9818ED1}">
      <dgm:prSet custT="1"/>
      <dgm:spPr/>
      <dgm:t>
        <a:bodyPr/>
        <a:lstStyle/>
        <a:p>
          <a:pPr>
            <a:defRPr cap="all"/>
          </a:pPr>
          <a:r>
            <a:rPr lang="en-US" sz="2000" b="1" dirty="0"/>
            <a:t>Drinking and Medicine</a:t>
          </a:r>
        </a:p>
      </dgm:t>
    </dgm:pt>
    <dgm:pt modelId="{7FD202B5-42E8-4658-B43C-4991EF18A047}" type="parTrans" cxnId="{0410F708-0DDC-4C3D-8E9C-2338C5E19AD2}">
      <dgm:prSet/>
      <dgm:spPr/>
      <dgm:t>
        <a:bodyPr/>
        <a:lstStyle/>
        <a:p>
          <a:endParaRPr lang="en-US"/>
        </a:p>
      </dgm:t>
    </dgm:pt>
    <dgm:pt modelId="{BF213ADD-D99B-47C7-9338-4CC4CE104E37}" type="sibTrans" cxnId="{0410F708-0DDC-4C3D-8E9C-2338C5E19AD2}">
      <dgm:prSet/>
      <dgm:spPr/>
      <dgm:t>
        <a:bodyPr/>
        <a:lstStyle/>
        <a:p>
          <a:endParaRPr lang="en-US"/>
        </a:p>
      </dgm:t>
    </dgm:pt>
    <dgm:pt modelId="{A5A0BD54-3E10-4C8A-A22C-339A2C048E10}">
      <dgm:prSet custT="1"/>
      <dgm:spPr/>
      <dgm:t>
        <a:bodyPr/>
        <a:lstStyle/>
        <a:p>
          <a:pPr>
            <a:defRPr cap="all"/>
          </a:pPr>
          <a:r>
            <a:rPr lang="en-US" sz="2000" b="1" dirty="0"/>
            <a:t>Speed of travel </a:t>
          </a:r>
        </a:p>
      </dgm:t>
    </dgm:pt>
    <dgm:pt modelId="{C3B45710-9BD3-49B4-B5C6-DFDC86B2581D}" type="parTrans" cxnId="{54CE7D5E-C606-429D-B296-71177C205F64}">
      <dgm:prSet/>
      <dgm:spPr/>
      <dgm:t>
        <a:bodyPr/>
        <a:lstStyle/>
        <a:p>
          <a:endParaRPr lang="en-US"/>
        </a:p>
      </dgm:t>
    </dgm:pt>
    <dgm:pt modelId="{17253CDD-E684-4631-A337-6BAA8ED64F86}" type="sibTrans" cxnId="{54CE7D5E-C606-429D-B296-71177C205F64}">
      <dgm:prSet/>
      <dgm:spPr/>
      <dgm:t>
        <a:bodyPr/>
        <a:lstStyle/>
        <a:p>
          <a:endParaRPr lang="en-US"/>
        </a:p>
      </dgm:t>
    </dgm:pt>
    <dgm:pt modelId="{2AAAB279-65C8-4300-A578-A1BFF32D13CE}">
      <dgm:prSet custT="1"/>
      <dgm:spPr/>
      <dgm:t>
        <a:bodyPr/>
        <a:lstStyle/>
        <a:p>
          <a:pPr>
            <a:defRPr cap="all"/>
          </a:pPr>
          <a:r>
            <a:rPr lang="en-US" sz="2000" b="1" dirty="0"/>
            <a:t>Passing, Lane Position, and Formation </a:t>
          </a:r>
        </a:p>
      </dgm:t>
    </dgm:pt>
    <dgm:pt modelId="{84C0A018-C752-4D5E-BAB5-23A94B1953C2}" type="parTrans" cxnId="{E7B26A79-30D7-42CE-BD99-E1B18B161C58}">
      <dgm:prSet/>
      <dgm:spPr/>
      <dgm:t>
        <a:bodyPr/>
        <a:lstStyle/>
        <a:p>
          <a:endParaRPr lang="en-US"/>
        </a:p>
      </dgm:t>
    </dgm:pt>
    <dgm:pt modelId="{35E2B712-47C0-4B6B-8EFA-FE334BC9D099}" type="sibTrans" cxnId="{E7B26A79-30D7-42CE-BD99-E1B18B161C58}">
      <dgm:prSet/>
      <dgm:spPr/>
      <dgm:t>
        <a:bodyPr/>
        <a:lstStyle/>
        <a:p>
          <a:endParaRPr lang="en-US"/>
        </a:p>
      </dgm:t>
    </dgm:pt>
    <dgm:pt modelId="{C4774D12-970D-4181-A933-A6AAD21A47A2}">
      <dgm:prSet custT="1"/>
      <dgm:spPr/>
      <dgm:t>
        <a:bodyPr/>
        <a:lstStyle/>
        <a:p>
          <a:pPr>
            <a:defRPr cap="all"/>
          </a:pPr>
          <a:r>
            <a:rPr lang="en-US" sz="2000" b="1" dirty="0"/>
            <a:t>Signs</a:t>
          </a:r>
        </a:p>
      </dgm:t>
    </dgm:pt>
    <dgm:pt modelId="{2372C8CE-E484-401B-B3F2-DDBE4335AAE0}" type="parTrans" cxnId="{92F027C6-B370-41DA-8617-5F4AB3997517}">
      <dgm:prSet/>
      <dgm:spPr/>
      <dgm:t>
        <a:bodyPr/>
        <a:lstStyle/>
        <a:p>
          <a:endParaRPr lang="en-US"/>
        </a:p>
      </dgm:t>
    </dgm:pt>
    <dgm:pt modelId="{9AF1E998-9781-4804-ADB5-E6BA7E0E90D8}" type="sibTrans" cxnId="{92F027C6-B370-41DA-8617-5F4AB3997517}">
      <dgm:prSet/>
      <dgm:spPr/>
      <dgm:t>
        <a:bodyPr/>
        <a:lstStyle/>
        <a:p>
          <a:endParaRPr lang="en-US"/>
        </a:p>
      </dgm:t>
    </dgm:pt>
    <dgm:pt modelId="{D663E588-9C97-4B1E-B99D-F5C1BE5C1F04}">
      <dgm:prSet custT="1"/>
      <dgm:spPr/>
      <dgm:t>
        <a:bodyPr/>
        <a:lstStyle/>
        <a:p>
          <a:pPr>
            <a:defRPr cap="all"/>
          </a:pPr>
          <a:r>
            <a:rPr lang="en-US" sz="2000" b="1" dirty="0"/>
            <a:t>Skill level </a:t>
          </a:r>
        </a:p>
      </dgm:t>
    </dgm:pt>
    <dgm:pt modelId="{9C56A439-7E75-44A8-9D76-F84E12EA2FED}" type="parTrans" cxnId="{C13496ED-023F-4B7F-B49F-6F381D000D53}">
      <dgm:prSet/>
      <dgm:spPr/>
      <dgm:t>
        <a:bodyPr/>
        <a:lstStyle/>
        <a:p>
          <a:endParaRPr lang="en-US"/>
        </a:p>
      </dgm:t>
    </dgm:pt>
    <dgm:pt modelId="{6F1CB335-629A-4257-A0EF-DB207530558D}" type="sibTrans" cxnId="{C13496ED-023F-4B7F-B49F-6F381D000D53}">
      <dgm:prSet/>
      <dgm:spPr/>
      <dgm:t>
        <a:bodyPr/>
        <a:lstStyle/>
        <a:p>
          <a:endParaRPr lang="en-US"/>
        </a:p>
      </dgm:t>
    </dgm:pt>
    <dgm:pt modelId="{9368284E-102D-4598-BFD7-E8C0D45B4566}" type="pres">
      <dgm:prSet presAssocID="{F7B833F7-A418-42CC-B784-D3A43E9DE73E}" presName="root" presStyleCnt="0">
        <dgm:presLayoutVars>
          <dgm:dir/>
          <dgm:resizeHandles val="exact"/>
        </dgm:presLayoutVars>
      </dgm:prSet>
      <dgm:spPr/>
    </dgm:pt>
    <dgm:pt modelId="{11D233FC-9E5E-42F3-BA3E-00D35E13BD5D}" type="pres">
      <dgm:prSet presAssocID="{515091FC-EBA8-4665-8D35-5C2EC06BEED7}" presName="compNode" presStyleCnt="0"/>
      <dgm:spPr/>
    </dgm:pt>
    <dgm:pt modelId="{978255F9-F9E5-4E7E-B319-094CE77D713D}" type="pres">
      <dgm:prSet presAssocID="{515091FC-EBA8-4665-8D35-5C2EC06BEED7}" presName="iconBgRect" presStyleLbl="bgShp" presStyleIdx="0" presStyleCnt="6"/>
      <dgm:spPr/>
    </dgm:pt>
    <dgm:pt modelId="{1220229A-A105-4095-909E-1B47A602BB1F}" type="pres">
      <dgm:prSet presAssocID="{515091FC-EBA8-4665-8D35-5C2EC06BEED7}" presName="iconRect" presStyleLbl="node1" presStyleIdx="0" presStyleCnt="6"/>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AA754DE8-2713-4C27-A0DF-D0277B17FE95}" type="pres">
      <dgm:prSet presAssocID="{515091FC-EBA8-4665-8D35-5C2EC06BEED7}" presName="spaceRect" presStyleCnt="0"/>
      <dgm:spPr/>
    </dgm:pt>
    <dgm:pt modelId="{9C919CA7-90F5-470C-983A-4EA2786B00A7}" type="pres">
      <dgm:prSet presAssocID="{515091FC-EBA8-4665-8D35-5C2EC06BEED7}" presName="textRect" presStyleLbl="revTx" presStyleIdx="0" presStyleCnt="6">
        <dgm:presLayoutVars>
          <dgm:chMax val="1"/>
          <dgm:chPref val="1"/>
        </dgm:presLayoutVars>
      </dgm:prSet>
      <dgm:spPr/>
    </dgm:pt>
    <dgm:pt modelId="{0822AE16-F38D-443D-B9A6-EC58A3A669FD}" type="pres">
      <dgm:prSet presAssocID="{7331FD56-446F-4CFA-8EB2-55F69136FEDB}" presName="sibTrans" presStyleCnt="0"/>
      <dgm:spPr/>
    </dgm:pt>
    <dgm:pt modelId="{AC81DDBD-E542-43B5-BF4A-B8F3DEA8F37F}" type="pres">
      <dgm:prSet presAssocID="{E363F6B2-5C15-41FE-80EE-0822D9818ED1}" presName="compNode" presStyleCnt="0"/>
      <dgm:spPr/>
    </dgm:pt>
    <dgm:pt modelId="{FF8B8B4F-9D3E-465E-97C0-800A245D52A5}" type="pres">
      <dgm:prSet presAssocID="{E363F6B2-5C15-41FE-80EE-0822D9818ED1}" presName="iconBgRect" presStyleLbl="bgShp" presStyleIdx="1" presStyleCnt="6"/>
      <dgm:spPr/>
    </dgm:pt>
    <dgm:pt modelId="{1297AE6F-DFA5-47BB-812C-B94D4DC77D72}" type="pres">
      <dgm:prSet presAssocID="{E363F6B2-5C15-41FE-80EE-0822D9818ED1}" presName="iconRect" presStyleLbl="node1" presStyleIdx="1" presStyleCnt="6"/>
      <dgm:spPr>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ttle"/>
        </a:ext>
      </dgm:extLst>
    </dgm:pt>
    <dgm:pt modelId="{A677B45F-D40D-47D4-8873-51925C77ADE7}" type="pres">
      <dgm:prSet presAssocID="{E363F6B2-5C15-41FE-80EE-0822D9818ED1}" presName="spaceRect" presStyleCnt="0"/>
      <dgm:spPr/>
    </dgm:pt>
    <dgm:pt modelId="{B95440D7-B1D6-4C30-9B11-4E96B592A94D}" type="pres">
      <dgm:prSet presAssocID="{E363F6B2-5C15-41FE-80EE-0822D9818ED1}" presName="textRect" presStyleLbl="revTx" presStyleIdx="1" presStyleCnt="6">
        <dgm:presLayoutVars>
          <dgm:chMax val="1"/>
          <dgm:chPref val="1"/>
        </dgm:presLayoutVars>
      </dgm:prSet>
      <dgm:spPr/>
    </dgm:pt>
    <dgm:pt modelId="{C2B491C2-D370-456D-9C01-521A6522F8D0}" type="pres">
      <dgm:prSet presAssocID="{BF213ADD-D99B-47C7-9338-4CC4CE104E37}" presName="sibTrans" presStyleCnt="0"/>
      <dgm:spPr/>
    </dgm:pt>
    <dgm:pt modelId="{E7BF7D17-0E2F-423B-81E8-3E6929AAC72C}" type="pres">
      <dgm:prSet presAssocID="{A5A0BD54-3E10-4C8A-A22C-339A2C048E10}" presName="compNode" presStyleCnt="0"/>
      <dgm:spPr/>
    </dgm:pt>
    <dgm:pt modelId="{7367252A-7DC9-4A78-ACD7-28BA63E41A9C}" type="pres">
      <dgm:prSet presAssocID="{A5A0BD54-3E10-4C8A-A22C-339A2C048E10}" presName="iconBgRect" presStyleLbl="bgShp" presStyleIdx="2" presStyleCnt="6"/>
      <dgm:spPr/>
    </dgm:pt>
    <dgm:pt modelId="{5E5BB9C8-51FE-4EA2-BF07-EFB585D9A87F}" type="pres">
      <dgm:prSet presAssocID="{A5A0BD54-3E10-4C8A-A22C-339A2C048E10}" presName="iconRect" presStyleLbl="node1" presStyleIdx="2" presStyleCnt="6"/>
      <dgm:spPr>
        <a:blipFill>
          <a:blip xmlns:r="http://schemas.openxmlformats.org/officeDocument/2006/relationships"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9E3AA004-E2B4-4556-87A9-3A6F4C422AB0}" type="pres">
      <dgm:prSet presAssocID="{A5A0BD54-3E10-4C8A-A22C-339A2C048E10}" presName="spaceRect" presStyleCnt="0"/>
      <dgm:spPr/>
    </dgm:pt>
    <dgm:pt modelId="{10C9ED48-1BE0-4339-B133-E319161EB5AA}" type="pres">
      <dgm:prSet presAssocID="{A5A0BD54-3E10-4C8A-A22C-339A2C048E10}" presName="textRect" presStyleLbl="revTx" presStyleIdx="2" presStyleCnt="6">
        <dgm:presLayoutVars>
          <dgm:chMax val="1"/>
          <dgm:chPref val="1"/>
        </dgm:presLayoutVars>
      </dgm:prSet>
      <dgm:spPr/>
    </dgm:pt>
    <dgm:pt modelId="{1847CFBE-D7F4-4F38-A86A-4DAEEE1757B3}" type="pres">
      <dgm:prSet presAssocID="{17253CDD-E684-4631-A337-6BAA8ED64F86}" presName="sibTrans" presStyleCnt="0"/>
      <dgm:spPr/>
    </dgm:pt>
    <dgm:pt modelId="{F9740DD9-9099-4565-B58F-36E367ED0CBE}" type="pres">
      <dgm:prSet presAssocID="{2AAAB279-65C8-4300-A578-A1BFF32D13CE}" presName="compNode" presStyleCnt="0"/>
      <dgm:spPr/>
    </dgm:pt>
    <dgm:pt modelId="{80D2B9C8-FFDE-40A3-A81D-E10687AF90AC}" type="pres">
      <dgm:prSet presAssocID="{2AAAB279-65C8-4300-A578-A1BFF32D13CE}" presName="iconBgRect" presStyleLbl="bgShp" presStyleIdx="3" presStyleCnt="6"/>
      <dgm:spPr/>
    </dgm:pt>
    <dgm:pt modelId="{589B0C1C-ABB1-4E00-9A69-806A40BB0EB3}" type="pres">
      <dgm:prSet presAssocID="{2AAAB279-65C8-4300-A578-A1BFF32D13CE}" presName="iconRect" presStyleLbl="node1" presStyleIdx="3" presStyleCnt="6"/>
      <dgm:spPr>
        <a:blipFill>
          <a:blip xmlns:r="http://schemas.openxmlformats.org/officeDocument/2006/relationships" r:embed="rId7">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vron Arrows"/>
        </a:ext>
      </dgm:extLst>
    </dgm:pt>
    <dgm:pt modelId="{66612771-95D0-497F-B50B-7246ACC9897A}" type="pres">
      <dgm:prSet presAssocID="{2AAAB279-65C8-4300-A578-A1BFF32D13CE}" presName="spaceRect" presStyleCnt="0"/>
      <dgm:spPr/>
    </dgm:pt>
    <dgm:pt modelId="{2015A5FE-D6F6-44D2-B7EA-AC937E11CB9B}" type="pres">
      <dgm:prSet presAssocID="{2AAAB279-65C8-4300-A578-A1BFF32D13CE}" presName="textRect" presStyleLbl="revTx" presStyleIdx="3" presStyleCnt="6">
        <dgm:presLayoutVars>
          <dgm:chMax val="1"/>
          <dgm:chPref val="1"/>
        </dgm:presLayoutVars>
      </dgm:prSet>
      <dgm:spPr/>
    </dgm:pt>
    <dgm:pt modelId="{62C105F1-403B-4347-BCA8-DBEB57D44EAB}" type="pres">
      <dgm:prSet presAssocID="{35E2B712-47C0-4B6B-8EFA-FE334BC9D099}" presName="sibTrans" presStyleCnt="0"/>
      <dgm:spPr/>
    </dgm:pt>
    <dgm:pt modelId="{B0A43AA0-3949-4C28-B692-E33906BFD3FA}" type="pres">
      <dgm:prSet presAssocID="{C4774D12-970D-4181-A933-A6AAD21A47A2}" presName="compNode" presStyleCnt="0"/>
      <dgm:spPr/>
    </dgm:pt>
    <dgm:pt modelId="{E16B0E87-BC55-411D-99BD-28FDA4D0C090}" type="pres">
      <dgm:prSet presAssocID="{C4774D12-970D-4181-A933-A6AAD21A47A2}" presName="iconBgRect" presStyleLbl="bgShp" presStyleIdx="4" presStyleCnt="6"/>
      <dgm:spPr/>
    </dgm:pt>
    <dgm:pt modelId="{F44BD3DC-3106-425E-9349-0FEF4577FFD8}" type="pres">
      <dgm:prSet presAssocID="{C4774D12-970D-4181-A933-A6AAD21A47A2}" presName="iconRect" presStyleLbl="node1" presStyleIdx="4" presStyleCnt="6"/>
      <dgm:spPr>
        <a:blipFill>
          <a:blip xmlns:r="http://schemas.openxmlformats.org/officeDocument/2006/relationships" r:embed="rId9">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2B24C118-AD71-4FE0-AF4D-4EEE1ED4FFC0}" type="pres">
      <dgm:prSet presAssocID="{C4774D12-970D-4181-A933-A6AAD21A47A2}" presName="spaceRect" presStyleCnt="0"/>
      <dgm:spPr/>
    </dgm:pt>
    <dgm:pt modelId="{F3693C14-F950-4A4A-85E2-FC8DE8BFBED9}" type="pres">
      <dgm:prSet presAssocID="{C4774D12-970D-4181-A933-A6AAD21A47A2}" presName="textRect" presStyleLbl="revTx" presStyleIdx="4" presStyleCnt="6">
        <dgm:presLayoutVars>
          <dgm:chMax val="1"/>
          <dgm:chPref val="1"/>
        </dgm:presLayoutVars>
      </dgm:prSet>
      <dgm:spPr/>
    </dgm:pt>
    <dgm:pt modelId="{4ACBB936-AB0D-4B0F-8A29-B07CF5F82111}" type="pres">
      <dgm:prSet presAssocID="{9AF1E998-9781-4804-ADB5-E6BA7E0E90D8}" presName="sibTrans" presStyleCnt="0"/>
      <dgm:spPr/>
    </dgm:pt>
    <dgm:pt modelId="{FD579061-911C-4F00-B7AB-76B644E305FB}" type="pres">
      <dgm:prSet presAssocID="{D663E588-9C97-4B1E-B99D-F5C1BE5C1F04}" presName="compNode" presStyleCnt="0"/>
      <dgm:spPr/>
    </dgm:pt>
    <dgm:pt modelId="{39ED0C7C-5DE3-4D22-91FB-0F134B8DF281}" type="pres">
      <dgm:prSet presAssocID="{D663E588-9C97-4B1E-B99D-F5C1BE5C1F04}" presName="iconBgRect" presStyleLbl="bgShp" presStyleIdx="5" presStyleCnt="6"/>
      <dgm:spPr/>
    </dgm:pt>
    <dgm:pt modelId="{4442910A-D117-45E3-8C11-25F2A9D03C68}" type="pres">
      <dgm:prSet presAssocID="{D663E588-9C97-4B1E-B99D-F5C1BE5C1F04}" presName="iconRect" presStyleLbl="node1" presStyleIdx="5" presStyleCnt="6"/>
      <dgm:spPr>
        <a:blipFill>
          <a:blip xmlns:r="http://schemas.openxmlformats.org/officeDocument/2006/relationships" r:embed="rId1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62E32837-2EF2-48A1-86F0-9924D0F6C69D}" type="pres">
      <dgm:prSet presAssocID="{D663E588-9C97-4B1E-B99D-F5C1BE5C1F04}" presName="spaceRect" presStyleCnt="0"/>
      <dgm:spPr/>
    </dgm:pt>
    <dgm:pt modelId="{835FC3FE-4240-42F6-9BFB-3A01D1A7A511}" type="pres">
      <dgm:prSet presAssocID="{D663E588-9C97-4B1E-B99D-F5C1BE5C1F04}" presName="textRect" presStyleLbl="revTx" presStyleIdx="5" presStyleCnt="6">
        <dgm:presLayoutVars>
          <dgm:chMax val="1"/>
          <dgm:chPref val="1"/>
        </dgm:presLayoutVars>
      </dgm:prSet>
      <dgm:spPr/>
    </dgm:pt>
  </dgm:ptLst>
  <dgm:cxnLst>
    <dgm:cxn modelId="{A9426D00-180C-41EC-84FA-C703A4BC270F}" type="presOf" srcId="{E363F6B2-5C15-41FE-80EE-0822D9818ED1}" destId="{B95440D7-B1D6-4C30-9B11-4E96B592A94D}" srcOrd="0" destOrd="0" presId="urn:microsoft.com/office/officeart/2018/5/layout/IconCircleLabelList"/>
    <dgm:cxn modelId="{0410F708-0DDC-4C3D-8E9C-2338C5E19AD2}" srcId="{F7B833F7-A418-42CC-B784-D3A43E9DE73E}" destId="{E363F6B2-5C15-41FE-80EE-0822D9818ED1}" srcOrd="1" destOrd="0" parTransId="{7FD202B5-42E8-4658-B43C-4991EF18A047}" sibTransId="{BF213ADD-D99B-47C7-9338-4CC4CE104E37}"/>
    <dgm:cxn modelId="{1F13E621-B80B-4645-9250-09EECAFBBE58}" srcId="{F7B833F7-A418-42CC-B784-D3A43E9DE73E}" destId="{515091FC-EBA8-4665-8D35-5C2EC06BEED7}" srcOrd="0" destOrd="0" parTransId="{16FAA4CD-1417-4915-B712-E0F1EC729E22}" sibTransId="{7331FD56-446F-4CFA-8EB2-55F69136FEDB}"/>
    <dgm:cxn modelId="{9E0C7B3B-D8FA-4802-94EA-DD4E5F6F74FD}" type="presOf" srcId="{C4774D12-970D-4181-A933-A6AAD21A47A2}" destId="{F3693C14-F950-4A4A-85E2-FC8DE8BFBED9}" srcOrd="0" destOrd="0" presId="urn:microsoft.com/office/officeart/2018/5/layout/IconCircleLabelList"/>
    <dgm:cxn modelId="{54CE7D5E-C606-429D-B296-71177C205F64}" srcId="{F7B833F7-A418-42CC-B784-D3A43E9DE73E}" destId="{A5A0BD54-3E10-4C8A-A22C-339A2C048E10}" srcOrd="2" destOrd="0" parTransId="{C3B45710-9BD3-49B4-B5C6-DFDC86B2581D}" sibTransId="{17253CDD-E684-4631-A337-6BAA8ED64F86}"/>
    <dgm:cxn modelId="{E7B26A79-30D7-42CE-BD99-E1B18B161C58}" srcId="{F7B833F7-A418-42CC-B784-D3A43E9DE73E}" destId="{2AAAB279-65C8-4300-A578-A1BFF32D13CE}" srcOrd="3" destOrd="0" parTransId="{84C0A018-C752-4D5E-BAB5-23A94B1953C2}" sibTransId="{35E2B712-47C0-4B6B-8EFA-FE334BC9D099}"/>
    <dgm:cxn modelId="{0926CD7D-ACE6-4C65-ADEE-D25B8C910F7A}" type="presOf" srcId="{D663E588-9C97-4B1E-B99D-F5C1BE5C1F04}" destId="{835FC3FE-4240-42F6-9BFB-3A01D1A7A511}" srcOrd="0" destOrd="0" presId="urn:microsoft.com/office/officeart/2018/5/layout/IconCircleLabelList"/>
    <dgm:cxn modelId="{DA955380-7865-4306-BC1C-CF651C3C7BA7}" type="presOf" srcId="{F7B833F7-A418-42CC-B784-D3A43E9DE73E}" destId="{9368284E-102D-4598-BFD7-E8C0D45B4566}" srcOrd="0" destOrd="0" presId="urn:microsoft.com/office/officeart/2018/5/layout/IconCircleLabelList"/>
    <dgm:cxn modelId="{36D4B682-C943-464E-A5C6-7A88CF4CA8D2}" type="presOf" srcId="{515091FC-EBA8-4665-8D35-5C2EC06BEED7}" destId="{9C919CA7-90F5-470C-983A-4EA2786B00A7}" srcOrd="0" destOrd="0" presId="urn:microsoft.com/office/officeart/2018/5/layout/IconCircleLabelList"/>
    <dgm:cxn modelId="{DB7FB495-3AF9-4693-B481-A39A605E25FE}" type="presOf" srcId="{2AAAB279-65C8-4300-A578-A1BFF32D13CE}" destId="{2015A5FE-D6F6-44D2-B7EA-AC937E11CB9B}" srcOrd="0" destOrd="0" presId="urn:microsoft.com/office/officeart/2018/5/layout/IconCircleLabelList"/>
    <dgm:cxn modelId="{92F027C6-B370-41DA-8617-5F4AB3997517}" srcId="{F7B833F7-A418-42CC-B784-D3A43E9DE73E}" destId="{C4774D12-970D-4181-A933-A6AAD21A47A2}" srcOrd="4" destOrd="0" parTransId="{2372C8CE-E484-401B-B3F2-DDBE4335AAE0}" sibTransId="{9AF1E998-9781-4804-ADB5-E6BA7E0E90D8}"/>
    <dgm:cxn modelId="{74ED8AD2-66D4-40F2-A634-82E827B9D484}" type="presOf" srcId="{A5A0BD54-3E10-4C8A-A22C-339A2C048E10}" destId="{10C9ED48-1BE0-4339-B133-E319161EB5AA}" srcOrd="0" destOrd="0" presId="urn:microsoft.com/office/officeart/2018/5/layout/IconCircleLabelList"/>
    <dgm:cxn modelId="{C13496ED-023F-4B7F-B49F-6F381D000D53}" srcId="{F7B833F7-A418-42CC-B784-D3A43E9DE73E}" destId="{D663E588-9C97-4B1E-B99D-F5C1BE5C1F04}" srcOrd="5" destOrd="0" parTransId="{9C56A439-7E75-44A8-9D76-F84E12EA2FED}" sibTransId="{6F1CB335-629A-4257-A0EF-DB207530558D}"/>
    <dgm:cxn modelId="{B915A35C-C50E-47D6-A4D0-4858706E0884}" type="presParOf" srcId="{9368284E-102D-4598-BFD7-E8C0D45B4566}" destId="{11D233FC-9E5E-42F3-BA3E-00D35E13BD5D}" srcOrd="0" destOrd="0" presId="urn:microsoft.com/office/officeart/2018/5/layout/IconCircleLabelList"/>
    <dgm:cxn modelId="{F4293B49-D6C5-4F12-852B-DFFED6FBAB94}" type="presParOf" srcId="{11D233FC-9E5E-42F3-BA3E-00D35E13BD5D}" destId="{978255F9-F9E5-4E7E-B319-094CE77D713D}" srcOrd="0" destOrd="0" presId="urn:microsoft.com/office/officeart/2018/5/layout/IconCircleLabelList"/>
    <dgm:cxn modelId="{72166748-05DB-4C9F-93A8-9FA895384E40}" type="presParOf" srcId="{11D233FC-9E5E-42F3-BA3E-00D35E13BD5D}" destId="{1220229A-A105-4095-909E-1B47A602BB1F}" srcOrd="1" destOrd="0" presId="urn:microsoft.com/office/officeart/2018/5/layout/IconCircleLabelList"/>
    <dgm:cxn modelId="{4F0D67A2-F8F3-4885-9767-E2D58C7B61E1}" type="presParOf" srcId="{11D233FC-9E5E-42F3-BA3E-00D35E13BD5D}" destId="{AA754DE8-2713-4C27-A0DF-D0277B17FE95}" srcOrd="2" destOrd="0" presId="urn:microsoft.com/office/officeart/2018/5/layout/IconCircleLabelList"/>
    <dgm:cxn modelId="{F3FD8208-2746-47FF-8403-A458B8752DB7}" type="presParOf" srcId="{11D233FC-9E5E-42F3-BA3E-00D35E13BD5D}" destId="{9C919CA7-90F5-470C-983A-4EA2786B00A7}" srcOrd="3" destOrd="0" presId="urn:microsoft.com/office/officeart/2018/5/layout/IconCircleLabelList"/>
    <dgm:cxn modelId="{15CE62A0-F628-4A93-9B51-94F71B9A7361}" type="presParOf" srcId="{9368284E-102D-4598-BFD7-E8C0D45B4566}" destId="{0822AE16-F38D-443D-B9A6-EC58A3A669FD}" srcOrd="1" destOrd="0" presId="urn:microsoft.com/office/officeart/2018/5/layout/IconCircleLabelList"/>
    <dgm:cxn modelId="{D5D8C886-08BD-4D15-9964-97418A2743FF}" type="presParOf" srcId="{9368284E-102D-4598-BFD7-E8C0D45B4566}" destId="{AC81DDBD-E542-43B5-BF4A-B8F3DEA8F37F}" srcOrd="2" destOrd="0" presId="urn:microsoft.com/office/officeart/2018/5/layout/IconCircleLabelList"/>
    <dgm:cxn modelId="{8570FD57-4360-4C2B-987F-D9808725F868}" type="presParOf" srcId="{AC81DDBD-E542-43B5-BF4A-B8F3DEA8F37F}" destId="{FF8B8B4F-9D3E-465E-97C0-800A245D52A5}" srcOrd="0" destOrd="0" presId="urn:microsoft.com/office/officeart/2018/5/layout/IconCircleLabelList"/>
    <dgm:cxn modelId="{3D455F15-A943-44BA-953E-E398CA91B612}" type="presParOf" srcId="{AC81DDBD-E542-43B5-BF4A-B8F3DEA8F37F}" destId="{1297AE6F-DFA5-47BB-812C-B94D4DC77D72}" srcOrd="1" destOrd="0" presId="urn:microsoft.com/office/officeart/2018/5/layout/IconCircleLabelList"/>
    <dgm:cxn modelId="{8A057543-E87C-40DE-8EE0-7EF83B0C9AE7}" type="presParOf" srcId="{AC81DDBD-E542-43B5-BF4A-B8F3DEA8F37F}" destId="{A677B45F-D40D-47D4-8873-51925C77ADE7}" srcOrd="2" destOrd="0" presId="urn:microsoft.com/office/officeart/2018/5/layout/IconCircleLabelList"/>
    <dgm:cxn modelId="{028AA88F-991F-4A38-898E-427FEF41FD12}" type="presParOf" srcId="{AC81DDBD-E542-43B5-BF4A-B8F3DEA8F37F}" destId="{B95440D7-B1D6-4C30-9B11-4E96B592A94D}" srcOrd="3" destOrd="0" presId="urn:microsoft.com/office/officeart/2018/5/layout/IconCircleLabelList"/>
    <dgm:cxn modelId="{7E8C438A-9D22-475E-BE97-0703DE110418}" type="presParOf" srcId="{9368284E-102D-4598-BFD7-E8C0D45B4566}" destId="{C2B491C2-D370-456D-9C01-521A6522F8D0}" srcOrd="3" destOrd="0" presId="urn:microsoft.com/office/officeart/2018/5/layout/IconCircleLabelList"/>
    <dgm:cxn modelId="{EBFCF60C-E216-4465-9F52-0C547E5946E7}" type="presParOf" srcId="{9368284E-102D-4598-BFD7-E8C0D45B4566}" destId="{E7BF7D17-0E2F-423B-81E8-3E6929AAC72C}" srcOrd="4" destOrd="0" presId="urn:microsoft.com/office/officeart/2018/5/layout/IconCircleLabelList"/>
    <dgm:cxn modelId="{3D1241E3-9BB3-4053-9AB5-1AF07D6DF32A}" type="presParOf" srcId="{E7BF7D17-0E2F-423B-81E8-3E6929AAC72C}" destId="{7367252A-7DC9-4A78-ACD7-28BA63E41A9C}" srcOrd="0" destOrd="0" presId="urn:microsoft.com/office/officeart/2018/5/layout/IconCircleLabelList"/>
    <dgm:cxn modelId="{91BA789B-AC12-4990-AF7F-D25107C543B7}" type="presParOf" srcId="{E7BF7D17-0E2F-423B-81E8-3E6929AAC72C}" destId="{5E5BB9C8-51FE-4EA2-BF07-EFB585D9A87F}" srcOrd="1" destOrd="0" presId="urn:microsoft.com/office/officeart/2018/5/layout/IconCircleLabelList"/>
    <dgm:cxn modelId="{47F4A8AA-3E5D-43EC-9111-9C58AE9FE86D}" type="presParOf" srcId="{E7BF7D17-0E2F-423B-81E8-3E6929AAC72C}" destId="{9E3AA004-E2B4-4556-87A9-3A6F4C422AB0}" srcOrd="2" destOrd="0" presId="urn:microsoft.com/office/officeart/2018/5/layout/IconCircleLabelList"/>
    <dgm:cxn modelId="{7F1F1295-09FB-429A-B3C6-EFE96A1920D8}" type="presParOf" srcId="{E7BF7D17-0E2F-423B-81E8-3E6929AAC72C}" destId="{10C9ED48-1BE0-4339-B133-E319161EB5AA}" srcOrd="3" destOrd="0" presId="urn:microsoft.com/office/officeart/2018/5/layout/IconCircleLabelList"/>
    <dgm:cxn modelId="{BA001093-2CBC-450C-8A10-0286C1B0555A}" type="presParOf" srcId="{9368284E-102D-4598-BFD7-E8C0D45B4566}" destId="{1847CFBE-D7F4-4F38-A86A-4DAEEE1757B3}" srcOrd="5" destOrd="0" presId="urn:microsoft.com/office/officeart/2018/5/layout/IconCircleLabelList"/>
    <dgm:cxn modelId="{E89CC366-56F9-4C7E-8B13-63EA2F77D29A}" type="presParOf" srcId="{9368284E-102D-4598-BFD7-E8C0D45B4566}" destId="{F9740DD9-9099-4565-B58F-36E367ED0CBE}" srcOrd="6" destOrd="0" presId="urn:microsoft.com/office/officeart/2018/5/layout/IconCircleLabelList"/>
    <dgm:cxn modelId="{EC8834CB-D369-42E2-B8F9-2E8E5C571AD5}" type="presParOf" srcId="{F9740DD9-9099-4565-B58F-36E367ED0CBE}" destId="{80D2B9C8-FFDE-40A3-A81D-E10687AF90AC}" srcOrd="0" destOrd="0" presId="urn:microsoft.com/office/officeart/2018/5/layout/IconCircleLabelList"/>
    <dgm:cxn modelId="{B5C67E38-B17D-4BCB-943E-A8C9AE121B65}" type="presParOf" srcId="{F9740DD9-9099-4565-B58F-36E367ED0CBE}" destId="{589B0C1C-ABB1-4E00-9A69-806A40BB0EB3}" srcOrd="1" destOrd="0" presId="urn:microsoft.com/office/officeart/2018/5/layout/IconCircleLabelList"/>
    <dgm:cxn modelId="{BC1041A8-737C-4DFF-B606-55DB6B026BC5}" type="presParOf" srcId="{F9740DD9-9099-4565-B58F-36E367ED0CBE}" destId="{66612771-95D0-497F-B50B-7246ACC9897A}" srcOrd="2" destOrd="0" presId="urn:microsoft.com/office/officeart/2018/5/layout/IconCircleLabelList"/>
    <dgm:cxn modelId="{D9126B20-7959-4D88-B0D9-BBE75C1779C7}" type="presParOf" srcId="{F9740DD9-9099-4565-B58F-36E367ED0CBE}" destId="{2015A5FE-D6F6-44D2-B7EA-AC937E11CB9B}" srcOrd="3" destOrd="0" presId="urn:microsoft.com/office/officeart/2018/5/layout/IconCircleLabelList"/>
    <dgm:cxn modelId="{E8D8BD24-25FD-4B62-B562-535DF3915E65}" type="presParOf" srcId="{9368284E-102D-4598-BFD7-E8C0D45B4566}" destId="{62C105F1-403B-4347-BCA8-DBEB57D44EAB}" srcOrd="7" destOrd="0" presId="urn:microsoft.com/office/officeart/2018/5/layout/IconCircleLabelList"/>
    <dgm:cxn modelId="{0D707585-D38F-4BF6-B312-65BC9912D6B3}" type="presParOf" srcId="{9368284E-102D-4598-BFD7-E8C0D45B4566}" destId="{B0A43AA0-3949-4C28-B692-E33906BFD3FA}" srcOrd="8" destOrd="0" presId="urn:microsoft.com/office/officeart/2018/5/layout/IconCircleLabelList"/>
    <dgm:cxn modelId="{253BE882-84C0-40A8-A020-3A33C31D04EB}" type="presParOf" srcId="{B0A43AA0-3949-4C28-B692-E33906BFD3FA}" destId="{E16B0E87-BC55-411D-99BD-28FDA4D0C090}" srcOrd="0" destOrd="0" presId="urn:microsoft.com/office/officeart/2018/5/layout/IconCircleLabelList"/>
    <dgm:cxn modelId="{F1D5D95E-A049-415B-9408-4138557FFF57}" type="presParOf" srcId="{B0A43AA0-3949-4C28-B692-E33906BFD3FA}" destId="{F44BD3DC-3106-425E-9349-0FEF4577FFD8}" srcOrd="1" destOrd="0" presId="urn:microsoft.com/office/officeart/2018/5/layout/IconCircleLabelList"/>
    <dgm:cxn modelId="{532431ED-B8B3-49F2-9640-0D3607AB629C}" type="presParOf" srcId="{B0A43AA0-3949-4C28-B692-E33906BFD3FA}" destId="{2B24C118-AD71-4FE0-AF4D-4EEE1ED4FFC0}" srcOrd="2" destOrd="0" presId="urn:microsoft.com/office/officeart/2018/5/layout/IconCircleLabelList"/>
    <dgm:cxn modelId="{69DB2566-6A16-408A-A79D-B07FFA49EA73}" type="presParOf" srcId="{B0A43AA0-3949-4C28-B692-E33906BFD3FA}" destId="{F3693C14-F950-4A4A-85E2-FC8DE8BFBED9}" srcOrd="3" destOrd="0" presId="urn:microsoft.com/office/officeart/2018/5/layout/IconCircleLabelList"/>
    <dgm:cxn modelId="{46E4E0B9-4B3B-4DA0-9EC5-AA16F057B245}" type="presParOf" srcId="{9368284E-102D-4598-BFD7-E8C0D45B4566}" destId="{4ACBB936-AB0D-4B0F-8A29-B07CF5F82111}" srcOrd="9" destOrd="0" presId="urn:microsoft.com/office/officeart/2018/5/layout/IconCircleLabelList"/>
    <dgm:cxn modelId="{54D03A15-FDDA-4263-B0FD-7FC3457796CB}" type="presParOf" srcId="{9368284E-102D-4598-BFD7-E8C0D45B4566}" destId="{FD579061-911C-4F00-B7AB-76B644E305FB}" srcOrd="10" destOrd="0" presId="urn:microsoft.com/office/officeart/2018/5/layout/IconCircleLabelList"/>
    <dgm:cxn modelId="{2B8FD603-D93D-4016-A92E-7E6213499620}" type="presParOf" srcId="{FD579061-911C-4F00-B7AB-76B644E305FB}" destId="{39ED0C7C-5DE3-4D22-91FB-0F134B8DF281}" srcOrd="0" destOrd="0" presId="urn:microsoft.com/office/officeart/2018/5/layout/IconCircleLabelList"/>
    <dgm:cxn modelId="{3DA95E0B-ED78-4936-89BF-BC47AA4C9FB9}" type="presParOf" srcId="{FD579061-911C-4F00-B7AB-76B644E305FB}" destId="{4442910A-D117-45E3-8C11-25F2A9D03C68}" srcOrd="1" destOrd="0" presId="urn:microsoft.com/office/officeart/2018/5/layout/IconCircleLabelList"/>
    <dgm:cxn modelId="{3BC814EB-DC26-475B-803C-3A53B6CD336C}" type="presParOf" srcId="{FD579061-911C-4F00-B7AB-76B644E305FB}" destId="{62E32837-2EF2-48A1-86F0-9924D0F6C69D}" srcOrd="2" destOrd="0" presId="urn:microsoft.com/office/officeart/2018/5/layout/IconCircleLabelList"/>
    <dgm:cxn modelId="{0A597362-6181-4CD3-B57E-065DF047F4BC}" type="presParOf" srcId="{FD579061-911C-4F00-B7AB-76B644E305FB}" destId="{835FC3FE-4240-42F6-9BFB-3A01D1A7A511}"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385422-A774-472C-9EE5-5FC505EFDFC6}"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883B2288-F893-4023-B5E7-DEC1DCF27EEC}">
      <dgm:prSet/>
      <dgm:spPr/>
      <dgm:t>
        <a:bodyPr/>
        <a:lstStyle/>
        <a:p>
          <a:r>
            <a:rPr lang="en-US"/>
            <a:t>Group Riding</a:t>
          </a:r>
        </a:p>
      </dgm:t>
    </dgm:pt>
    <dgm:pt modelId="{790FDE8F-9AC9-42C8-BFB1-A60821E80741}" type="parTrans" cxnId="{2F65B348-98AA-4388-BF8D-C546A563BFEC}">
      <dgm:prSet/>
      <dgm:spPr/>
      <dgm:t>
        <a:bodyPr/>
        <a:lstStyle/>
        <a:p>
          <a:endParaRPr lang="en-US"/>
        </a:p>
      </dgm:t>
    </dgm:pt>
    <dgm:pt modelId="{60EE2881-9AA3-4296-BC1E-E150713A9F18}" type="sibTrans" cxnId="{2F65B348-98AA-4388-BF8D-C546A563BFEC}">
      <dgm:prSet/>
      <dgm:spPr/>
      <dgm:t>
        <a:bodyPr/>
        <a:lstStyle/>
        <a:p>
          <a:endParaRPr lang="en-US"/>
        </a:p>
      </dgm:t>
    </dgm:pt>
    <dgm:pt modelId="{5822420D-9321-4BE1-AEC6-6BDC621C01AE}">
      <dgm:prSet/>
      <dgm:spPr/>
      <dgm:t>
        <a:bodyPr/>
        <a:lstStyle/>
        <a:p>
          <a:r>
            <a:rPr lang="en-US"/>
            <a:t>Sponsor Rides</a:t>
          </a:r>
        </a:p>
      </dgm:t>
    </dgm:pt>
    <dgm:pt modelId="{A5B1BD05-06AD-439A-9746-14039606222F}" type="parTrans" cxnId="{518E6C7F-015F-4848-95FD-0EC949D7854C}">
      <dgm:prSet/>
      <dgm:spPr/>
      <dgm:t>
        <a:bodyPr/>
        <a:lstStyle/>
        <a:p>
          <a:endParaRPr lang="en-US"/>
        </a:p>
      </dgm:t>
    </dgm:pt>
    <dgm:pt modelId="{700A6E9F-E2DC-450A-9CD3-7DA1576BE671}" type="sibTrans" cxnId="{518E6C7F-015F-4848-95FD-0EC949D7854C}">
      <dgm:prSet/>
      <dgm:spPr/>
      <dgm:t>
        <a:bodyPr/>
        <a:lstStyle/>
        <a:p>
          <a:endParaRPr lang="en-US"/>
        </a:p>
      </dgm:t>
    </dgm:pt>
    <dgm:pt modelId="{A74859F4-DEA8-466C-B291-9CCDE9AC356A}">
      <dgm:prSet/>
      <dgm:spPr/>
      <dgm:t>
        <a:bodyPr/>
        <a:lstStyle/>
        <a:p>
          <a:r>
            <a:rPr lang="en-US"/>
            <a:t>Poker Runs</a:t>
          </a:r>
        </a:p>
      </dgm:t>
    </dgm:pt>
    <dgm:pt modelId="{9DDCEABC-FB9D-40A9-A4A9-45F5A2BA8442}" type="parTrans" cxnId="{919D2F28-6864-472F-8E21-A35F379B5C7F}">
      <dgm:prSet/>
      <dgm:spPr/>
      <dgm:t>
        <a:bodyPr/>
        <a:lstStyle/>
        <a:p>
          <a:endParaRPr lang="en-US"/>
        </a:p>
      </dgm:t>
    </dgm:pt>
    <dgm:pt modelId="{22209AD1-FBD8-4572-86A8-9D0EE3F67B53}" type="sibTrans" cxnId="{919D2F28-6864-472F-8E21-A35F379B5C7F}">
      <dgm:prSet/>
      <dgm:spPr/>
      <dgm:t>
        <a:bodyPr/>
        <a:lstStyle/>
        <a:p>
          <a:endParaRPr lang="en-US"/>
        </a:p>
      </dgm:t>
    </dgm:pt>
    <dgm:pt modelId="{E96A0C61-E251-4A83-B047-CABE79DC5FD7}">
      <dgm:prSet/>
      <dgm:spPr/>
      <dgm:t>
        <a:bodyPr/>
        <a:lstStyle/>
        <a:p>
          <a:r>
            <a:rPr lang="en-US"/>
            <a:t>Parades </a:t>
          </a:r>
        </a:p>
      </dgm:t>
    </dgm:pt>
    <dgm:pt modelId="{C7A5BB02-9F8B-41B0-94EB-F12892423EB5}" type="parTrans" cxnId="{F289F6BC-22E1-41ED-8F8A-6311315D80B6}">
      <dgm:prSet/>
      <dgm:spPr/>
      <dgm:t>
        <a:bodyPr/>
        <a:lstStyle/>
        <a:p>
          <a:endParaRPr lang="en-US"/>
        </a:p>
      </dgm:t>
    </dgm:pt>
    <dgm:pt modelId="{2A1C88FA-3BBF-496D-A78C-E23BC0D6F309}" type="sibTrans" cxnId="{F289F6BC-22E1-41ED-8F8A-6311315D80B6}">
      <dgm:prSet/>
      <dgm:spPr/>
      <dgm:t>
        <a:bodyPr/>
        <a:lstStyle/>
        <a:p>
          <a:endParaRPr lang="en-US"/>
        </a:p>
      </dgm:t>
    </dgm:pt>
    <dgm:pt modelId="{11035142-1066-49E5-9BA5-629609C6F8D2}" type="pres">
      <dgm:prSet presAssocID="{15385422-A774-472C-9EE5-5FC505EFDFC6}" presName="hierChild1" presStyleCnt="0">
        <dgm:presLayoutVars>
          <dgm:chPref val="1"/>
          <dgm:dir/>
          <dgm:animOne val="branch"/>
          <dgm:animLvl val="lvl"/>
          <dgm:resizeHandles/>
        </dgm:presLayoutVars>
      </dgm:prSet>
      <dgm:spPr/>
    </dgm:pt>
    <dgm:pt modelId="{400A4360-D834-4C46-A417-28BA27C2027F}" type="pres">
      <dgm:prSet presAssocID="{883B2288-F893-4023-B5E7-DEC1DCF27EEC}" presName="hierRoot1" presStyleCnt="0"/>
      <dgm:spPr/>
    </dgm:pt>
    <dgm:pt modelId="{434430AC-7C58-4856-B6AA-4E9C0A6E11CF}" type="pres">
      <dgm:prSet presAssocID="{883B2288-F893-4023-B5E7-DEC1DCF27EEC}" presName="composite" presStyleCnt="0"/>
      <dgm:spPr/>
    </dgm:pt>
    <dgm:pt modelId="{60B5566A-F538-4778-A1CF-E552FB7B2BDA}" type="pres">
      <dgm:prSet presAssocID="{883B2288-F893-4023-B5E7-DEC1DCF27EEC}" presName="background" presStyleLbl="node0" presStyleIdx="0" presStyleCnt="4"/>
      <dgm:spPr/>
    </dgm:pt>
    <dgm:pt modelId="{F0BCCAF0-56D1-4464-8613-28B5C19EA23B}" type="pres">
      <dgm:prSet presAssocID="{883B2288-F893-4023-B5E7-DEC1DCF27EEC}" presName="text" presStyleLbl="fgAcc0" presStyleIdx="0" presStyleCnt="4">
        <dgm:presLayoutVars>
          <dgm:chPref val="3"/>
        </dgm:presLayoutVars>
      </dgm:prSet>
      <dgm:spPr/>
    </dgm:pt>
    <dgm:pt modelId="{8FB15CA7-561D-41C3-959F-CB66E90BA1D2}" type="pres">
      <dgm:prSet presAssocID="{883B2288-F893-4023-B5E7-DEC1DCF27EEC}" presName="hierChild2" presStyleCnt="0"/>
      <dgm:spPr/>
    </dgm:pt>
    <dgm:pt modelId="{192A38D0-3927-4647-8810-894D03AA4E06}" type="pres">
      <dgm:prSet presAssocID="{5822420D-9321-4BE1-AEC6-6BDC621C01AE}" presName="hierRoot1" presStyleCnt="0"/>
      <dgm:spPr/>
    </dgm:pt>
    <dgm:pt modelId="{79F16F72-455C-4643-8C29-FCAE377189FB}" type="pres">
      <dgm:prSet presAssocID="{5822420D-9321-4BE1-AEC6-6BDC621C01AE}" presName="composite" presStyleCnt="0"/>
      <dgm:spPr/>
    </dgm:pt>
    <dgm:pt modelId="{ED60E9E3-5C8D-453B-BE50-7F4A2A4A52EC}" type="pres">
      <dgm:prSet presAssocID="{5822420D-9321-4BE1-AEC6-6BDC621C01AE}" presName="background" presStyleLbl="node0" presStyleIdx="1" presStyleCnt="4"/>
      <dgm:spPr/>
    </dgm:pt>
    <dgm:pt modelId="{8E3787E9-A88B-4B64-B9F2-0C0E1AD7F345}" type="pres">
      <dgm:prSet presAssocID="{5822420D-9321-4BE1-AEC6-6BDC621C01AE}" presName="text" presStyleLbl="fgAcc0" presStyleIdx="1" presStyleCnt="4">
        <dgm:presLayoutVars>
          <dgm:chPref val="3"/>
        </dgm:presLayoutVars>
      </dgm:prSet>
      <dgm:spPr/>
    </dgm:pt>
    <dgm:pt modelId="{97FB57B1-9BBC-4E86-B340-90A4F361DA48}" type="pres">
      <dgm:prSet presAssocID="{5822420D-9321-4BE1-AEC6-6BDC621C01AE}" presName="hierChild2" presStyleCnt="0"/>
      <dgm:spPr/>
    </dgm:pt>
    <dgm:pt modelId="{B4A5091B-C859-49B2-83D1-F9E8E878390A}" type="pres">
      <dgm:prSet presAssocID="{A74859F4-DEA8-466C-B291-9CCDE9AC356A}" presName="hierRoot1" presStyleCnt="0"/>
      <dgm:spPr/>
    </dgm:pt>
    <dgm:pt modelId="{101971ED-1ABD-4368-9EDE-B4242FA7C7DE}" type="pres">
      <dgm:prSet presAssocID="{A74859F4-DEA8-466C-B291-9CCDE9AC356A}" presName="composite" presStyleCnt="0"/>
      <dgm:spPr/>
    </dgm:pt>
    <dgm:pt modelId="{9F5AEB72-FE78-449F-9BA1-5E73DF792C0C}" type="pres">
      <dgm:prSet presAssocID="{A74859F4-DEA8-466C-B291-9CCDE9AC356A}" presName="background" presStyleLbl="node0" presStyleIdx="2" presStyleCnt="4"/>
      <dgm:spPr/>
    </dgm:pt>
    <dgm:pt modelId="{40207BFD-3695-46B6-A1AA-F068C192B4A0}" type="pres">
      <dgm:prSet presAssocID="{A74859F4-DEA8-466C-B291-9CCDE9AC356A}" presName="text" presStyleLbl="fgAcc0" presStyleIdx="2" presStyleCnt="4">
        <dgm:presLayoutVars>
          <dgm:chPref val="3"/>
        </dgm:presLayoutVars>
      </dgm:prSet>
      <dgm:spPr/>
    </dgm:pt>
    <dgm:pt modelId="{A3C29FD1-89E4-4518-9F4D-A3FA4714BA73}" type="pres">
      <dgm:prSet presAssocID="{A74859F4-DEA8-466C-B291-9CCDE9AC356A}" presName="hierChild2" presStyleCnt="0"/>
      <dgm:spPr/>
    </dgm:pt>
    <dgm:pt modelId="{79575A83-602B-4856-ADEF-61E20F4B730B}" type="pres">
      <dgm:prSet presAssocID="{E96A0C61-E251-4A83-B047-CABE79DC5FD7}" presName="hierRoot1" presStyleCnt="0"/>
      <dgm:spPr/>
    </dgm:pt>
    <dgm:pt modelId="{DD877446-EBD5-4D25-B24B-F09550F22CDC}" type="pres">
      <dgm:prSet presAssocID="{E96A0C61-E251-4A83-B047-CABE79DC5FD7}" presName="composite" presStyleCnt="0"/>
      <dgm:spPr/>
    </dgm:pt>
    <dgm:pt modelId="{D3A447AF-12B4-4FA7-BAB5-3002CD26EDDE}" type="pres">
      <dgm:prSet presAssocID="{E96A0C61-E251-4A83-B047-CABE79DC5FD7}" presName="background" presStyleLbl="node0" presStyleIdx="3" presStyleCnt="4"/>
      <dgm:spPr/>
    </dgm:pt>
    <dgm:pt modelId="{0041977C-6A7B-4F0F-9D99-F234CFA416DD}" type="pres">
      <dgm:prSet presAssocID="{E96A0C61-E251-4A83-B047-CABE79DC5FD7}" presName="text" presStyleLbl="fgAcc0" presStyleIdx="3" presStyleCnt="4">
        <dgm:presLayoutVars>
          <dgm:chPref val="3"/>
        </dgm:presLayoutVars>
      </dgm:prSet>
      <dgm:spPr/>
    </dgm:pt>
    <dgm:pt modelId="{72F207DA-7804-40FC-B010-86761B88C2B1}" type="pres">
      <dgm:prSet presAssocID="{E96A0C61-E251-4A83-B047-CABE79DC5FD7}" presName="hierChild2" presStyleCnt="0"/>
      <dgm:spPr/>
    </dgm:pt>
  </dgm:ptLst>
  <dgm:cxnLst>
    <dgm:cxn modelId="{919D2F28-6864-472F-8E21-A35F379B5C7F}" srcId="{15385422-A774-472C-9EE5-5FC505EFDFC6}" destId="{A74859F4-DEA8-466C-B291-9CCDE9AC356A}" srcOrd="2" destOrd="0" parTransId="{9DDCEABC-FB9D-40A9-A4A9-45F5A2BA8442}" sibTransId="{22209AD1-FBD8-4572-86A8-9D0EE3F67B53}"/>
    <dgm:cxn modelId="{EEEEBC2C-524D-4229-8EC9-B640B056D08B}" type="presOf" srcId="{E96A0C61-E251-4A83-B047-CABE79DC5FD7}" destId="{0041977C-6A7B-4F0F-9D99-F234CFA416DD}" srcOrd="0" destOrd="0" presId="urn:microsoft.com/office/officeart/2005/8/layout/hierarchy1"/>
    <dgm:cxn modelId="{2F65B348-98AA-4388-BF8D-C546A563BFEC}" srcId="{15385422-A774-472C-9EE5-5FC505EFDFC6}" destId="{883B2288-F893-4023-B5E7-DEC1DCF27EEC}" srcOrd="0" destOrd="0" parTransId="{790FDE8F-9AC9-42C8-BFB1-A60821E80741}" sibTransId="{60EE2881-9AA3-4296-BC1E-E150713A9F18}"/>
    <dgm:cxn modelId="{518E6C7F-015F-4848-95FD-0EC949D7854C}" srcId="{15385422-A774-472C-9EE5-5FC505EFDFC6}" destId="{5822420D-9321-4BE1-AEC6-6BDC621C01AE}" srcOrd="1" destOrd="0" parTransId="{A5B1BD05-06AD-439A-9746-14039606222F}" sibTransId="{700A6E9F-E2DC-450A-9CD3-7DA1576BE671}"/>
    <dgm:cxn modelId="{AF469791-EBC4-4382-9220-787E8F03621F}" type="presOf" srcId="{15385422-A774-472C-9EE5-5FC505EFDFC6}" destId="{11035142-1066-49E5-9BA5-629609C6F8D2}" srcOrd="0" destOrd="0" presId="urn:microsoft.com/office/officeart/2005/8/layout/hierarchy1"/>
    <dgm:cxn modelId="{F289F6BC-22E1-41ED-8F8A-6311315D80B6}" srcId="{15385422-A774-472C-9EE5-5FC505EFDFC6}" destId="{E96A0C61-E251-4A83-B047-CABE79DC5FD7}" srcOrd="3" destOrd="0" parTransId="{C7A5BB02-9F8B-41B0-94EB-F12892423EB5}" sibTransId="{2A1C88FA-3BBF-496D-A78C-E23BC0D6F309}"/>
    <dgm:cxn modelId="{9564A2BD-E176-4356-A73C-4EE6DBC5A524}" type="presOf" srcId="{A74859F4-DEA8-466C-B291-9CCDE9AC356A}" destId="{40207BFD-3695-46B6-A1AA-F068C192B4A0}" srcOrd="0" destOrd="0" presId="urn:microsoft.com/office/officeart/2005/8/layout/hierarchy1"/>
    <dgm:cxn modelId="{CD9028E0-2D29-4A25-8F5B-809D293A22F7}" type="presOf" srcId="{883B2288-F893-4023-B5E7-DEC1DCF27EEC}" destId="{F0BCCAF0-56D1-4464-8613-28B5C19EA23B}" srcOrd="0" destOrd="0" presId="urn:microsoft.com/office/officeart/2005/8/layout/hierarchy1"/>
    <dgm:cxn modelId="{935EBAEF-F207-4032-930A-48059D615C0A}" type="presOf" srcId="{5822420D-9321-4BE1-AEC6-6BDC621C01AE}" destId="{8E3787E9-A88B-4B64-B9F2-0C0E1AD7F345}" srcOrd="0" destOrd="0" presId="urn:microsoft.com/office/officeart/2005/8/layout/hierarchy1"/>
    <dgm:cxn modelId="{89BB5F6F-6F46-4A2C-8BB1-0A7388D52ECE}" type="presParOf" srcId="{11035142-1066-49E5-9BA5-629609C6F8D2}" destId="{400A4360-D834-4C46-A417-28BA27C2027F}" srcOrd="0" destOrd="0" presId="urn:microsoft.com/office/officeart/2005/8/layout/hierarchy1"/>
    <dgm:cxn modelId="{0A8759B8-D6A8-4B11-8152-6851379E8582}" type="presParOf" srcId="{400A4360-D834-4C46-A417-28BA27C2027F}" destId="{434430AC-7C58-4856-B6AA-4E9C0A6E11CF}" srcOrd="0" destOrd="0" presId="urn:microsoft.com/office/officeart/2005/8/layout/hierarchy1"/>
    <dgm:cxn modelId="{98C3B446-7D26-4BF2-851E-B63DF4D3D4C9}" type="presParOf" srcId="{434430AC-7C58-4856-B6AA-4E9C0A6E11CF}" destId="{60B5566A-F538-4778-A1CF-E552FB7B2BDA}" srcOrd="0" destOrd="0" presId="urn:microsoft.com/office/officeart/2005/8/layout/hierarchy1"/>
    <dgm:cxn modelId="{6044B87D-57D4-4174-9E55-E191FCAD8FC7}" type="presParOf" srcId="{434430AC-7C58-4856-B6AA-4E9C0A6E11CF}" destId="{F0BCCAF0-56D1-4464-8613-28B5C19EA23B}" srcOrd="1" destOrd="0" presId="urn:microsoft.com/office/officeart/2005/8/layout/hierarchy1"/>
    <dgm:cxn modelId="{AFC00489-2C5C-49D4-8B36-EA96F0E4055B}" type="presParOf" srcId="{400A4360-D834-4C46-A417-28BA27C2027F}" destId="{8FB15CA7-561D-41C3-959F-CB66E90BA1D2}" srcOrd="1" destOrd="0" presId="urn:microsoft.com/office/officeart/2005/8/layout/hierarchy1"/>
    <dgm:cxn modelId="{CEB1100B-3CC7-4A4B-BA37-FAE063844003}" type="presParOf" srcId="{11035142-1066-49E5-9BA5-629609C6F8D2}" destId="{192A38D0-3927-4647-8810-894D03AA4E06}" srcOrd="1" destOrd="0" presId="urn:microsoft.com/office/officeart/2005/8/layout/hierarchy1"/>
    <dgm:cxn modelId="{2B36A8C8-4272-4F12-A511-5FEC76A22F4A}" type="presParOf" srcId="{192A38D0-3927-4647-8810-894D03AA4E06}" destId="{79F16F72-455C-4643-8C29-FCAE377189FB}" srcOrd="0" destOrd="0" presId="urn:microsoft.com/office/officeart/2005/8/layout/hierarchy1"/>
    <dgm:cxn modelId="{9280C76E-6C7C-4B05-8CBE-1EF2F450581D}" type="presParOf" srcId="{79F16F72-455C-4643-8C29-FCAE377189FB}" destId="{ED60E9E3-5C8D-453B-BE50-7F4A2A4A52EC}" srcOrd="0" destOrd="0" presId="urn:microsoft.com/office/officeart/2005/8/layout/hierarchy1"/>
    <dgm:cxn modelId="{FF36BD7F-094B-4779-A0C5-2C262595B68E}" type="presParOf" srcId="{79F16F72-455C-4643-8C29-FCAE377189FB}" destId="{8E3787E9-A88B-4B64-B9F2-0C0E1AD7F345}" srcOrd="1" destOrd="0" presId="urn:microsoft.com/office/officeart/2005/8/layout/hierarchy1"/>
    <dgm:cxn modelId="{D998827B-9D0B-4471-A201-5FAF91D41F88}" type="presParOf" srcId="{192A38D0-3927-4647-8810-894D03AA4E06}" destId="{97FB57B1-9BBC-4E86-B340-90A4F361DA48}" srcOrd="1" destOrd="0" presId="urn:microsoft.com/office/officeart/2005/8/layout/hierarchy1"/>
    <dgm:cxn modelId="{1EA36553-608F-4FEB-9041-489F7C267F19}" type="presParOf" srcId="{11035142-1066-49E5-9BA5-629609C6F8D2}" destId="{B4A5091B-C859-49B2-83D1-F9E8E878390A}" srcOrd="2" destOrd="0" presId="urn:microsoft.com/office/officeart/2005/8/layout/hierarchy1"/>
    <dgm:cxn modelId="{82CB7491-01DC-47C8-AF43-05F1A537E72A}" type="presParOf" srcId="{B4A5091B-C859-49B2-83D1-F9E8E878390A}" destId="{101971ED-1ABD-4368-9EDE-B4242FA7C7DE}" srcOrd="0" destOrd="0" presId="urn:microsoft.com/office/officeart/2005/8/layout/hierarchy1"/>
    <dgm:cxn modelId="{78EC348F-1442-4238-B235-C92F234574FD}" type="presParOf" srcId="{101971ED-1ABD-4368-9EDE-B4242FA7C7DE}" destId="{9F5AEB72-FE78-449F-9BA1-5E73DF792C0C}" srcOrd="0" destOrd="0" presId="urn:microsoft.com/office/officeart/2005/8/layout/hierarchy1"/>
    <dgm:cxn modelId="{5F2D6427-06F9-4282-91BA-8C123C0B110A}" type="presParOf" srcId="{101971ED-1ABD-4368-9EDE-B4242FA7C7DE}" destId="{40207BFD-3695-46B6-A1AA-F068C192B4A0}" srcOrd="1" destOrd="0" presId="urn:microsoft.com/office/officeart/2005/8/layout/hierarchy1"/>
    <dgm:cxn modelId="{C456860F-5043-4CC3-B925-4F2ED595C333}" type="presParOf" srcId="{B4A5091B-C859-49B2-83D1-F9E8E878390A}" destId="{A3C29FD1-89E4-4518-9F4D-A3FA4714BA73}" srcOrd="1" destOrd="0" presId="urn:microsoft.com/office/officeart/2005/8/layout/hierarchy1"/>
    <dgm:cxn modelId="{AEEB0F50-B41C-4AAE-B7BA-C3849735EFC5}" type="presParOf" srcId="{11035142-1066-49E5-9BA5-629609C6F8D2}" destId="{79575A83-602B-4856-ADEF-61E20F4B730B}" srcOrd="3" destOrd="0" presId="urn:microsoft.com/office/officeart/2005/8/layout/hierarchy1"/>
    <dgm:cxn modelId="{8C5F38B8-3E63-4993-8D6B-CE03CE2CC886}" type="presParOf" srcId="{79575A83-602B-4856-ADEF-61E20F4B730B}" destId="{DD877446-EBD5-4D25-B24B-F09550F22CDC}" srcOrd="0" destOrd="0" presId="urn:microsoft.com/office/officeart/2005/8/layout/hierarchy1"/>
    <dgm:cxn modelId="{7A2DEEFD-1260-4592-B42F-A71197535FE9}" type="presParOf" srcId="{DD877446-EBD5-4D25-B24B-F09550F22CDC}" destId="{D3A447AF-12B4-4FA7-BAB5-3002CD26EDDE}" srcOrd="0" destOrd="0" presId="urn:microsoft.com/office/officeart/2005/8/layout/hierarchy1"/>
    <dgm:cxn modelId="{6479D45E-C565-4068-9B22-1AC2B66AB67A}" type="presParOf" srcId="{DD877446-EBD5-4D25-B24B-F09550F22CDC}" destId="{0041977C-6A7B-4F0F-9D99-F234CFA416DD}" srcOrd="1" destOrd="0" presId="urn:microsoft.com/office/officeart/2005/8/layout/hierarchy1"/>
    <dgm:cxn modelId="{C163687D-2999-42F8-A426-A54B05367AA7}" type="presParOf" srcId="{79575A83-602B-4856-ADEF-61E20F4B730B}" destId="{72F207DA-7804-40FC-B010-86761B88C2B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EF4F82-8208-468A-A7AE-DCE072E6D913}"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89DAB927-4E17-49E8-A70E-E867A92D7954}">
      <dgm:prSet/>
      <dgm:spPr>
        <a:solidFill>
          <a:schemeClr val="accent1">
            <a:lumMod val="40000"/>
            <a:lumOff val="60000"/>
          </a:schemeClr>
        </a:solidFill>
      </dgm:spPr>
      <dgm:t>
        <a:bodyPr/>
        <a:lstStyle/>
        <a:p>
          <a:r>
            <a:rPr lang="en-US" dirty="0">
              <a:solidFill>
                <a:schemeClr val="tx1"/>
              </a:solidFill>
            </a:rPr>
            <a:t>Road Captain and Wing Rider</a:t>
          </a:r>
        </a:p>
      </dgm:t>
    </dgm:pt>
    <dgm:pt modelId="{6C81B188-3FDA-4308-9407-71AE782A626E}" type="parTrans" cxnId="{F021850E-E40E-4848-8117-404E2EEA54AA}">
      <dgm:prSet/>
      <dgm:spPr/>
      <dgm:t>
        <a:bodyPr/>
        <a:lstStyle/>
        <a:p>
          <a:endParaRPr lang="en-US"/>
        </a:p>
      </dgm:t>
    </dgm:pt>
    <dgm:pt modelId="{3D0126B4-0F67-4862-B0A7-59759A362E3E}" type="sibTrans" cxnId="{F021850E-E40E-4848-8117-404E2EEA54AA}">
      <dgm:prSet/>
      <dgm:spPr/>
      <dgm:t>
        <a:bodyPr/>
        <a:lstStyle/>
        <a:p>
          <a:endParaRPr lang="en-US"/>
        </a:p>
      </dgm:t>
    </dgm:pt>
    <dgm:pt modelId="{CE151D8F-4E3E-4F2B-91A1-15C3998B9848}">
      <dgm:prSet/>
      <dgm:spPr>
        <a:solidFill>
          <a:schemeClr val="accent1">
            <a:lumMod val="40000"/>
            <a:lumOff val="60000"/>
          </a:schemeClr>
        </a:solidFill>
      </dgm:spPr>
      <dgm:t>
        <a:bodyPr/>
        <a:lstStyle/>
        <a:p>
          <a:r>
            <a:rPr lang="en-US" dirty="0">
              <a:solidFill>
                <a:schemeClr val="tx1"/>
              </a:solidFill>
            </a:rPr>
            <a:t>Newer Group Riders </a:t>
          </a:r>
        </a:p>
      </dgm:t>
    </dgm:pt>
    <dgm:pt modelId="{87ACC73F-71C0-4623-912C-E0BE0A095B98}" type="parTrans" cxnId="{2944C000-4972-4936-B58B-927A4FE74614}">
      <dgm:prSet/>
      <dgm:spPr/>
      <dgm:t>
        <a:bodyPr/>
        <a:lstStyle/>
        <a:p>
          <a:endParaRPr lang="en-US"/>
        </a:p>
      </dgm:t>
    </dgm:pt>
    <dgm:pt modelId="{FF6FBC15-1C28-4E97-9895-526B02EAC911}" type="sibTrans" cxnId="{2944C000-4972-4936-B58B-927A4FE74614}">
      <dgm:prSet/>
      <dgm:spPr/>
      <dgm:t>
        <a:bodyPr/>
        <a:lstStyle/>
        <a:p>
          <a:endParaRPr lang="en-US"/>
        </a:p>
      </dgm:t>
    </dgm:pt>
    <dgm:pt modelId="{0BBC72D1-C9B6-4CA2-A8DD-EE98525209D0}">
      <dgm:prSet/>
      <dgm:spPr>
        <a:solidFill>
          <a:schemeClr val="accent1">
            <a:lumMod val="40000"/>
            <a:lumOff val="60000"/>
          </a:schemeClr>
        </a:solidFill>
      </dgm:spPr>
      <dgm:t>
        <a:bodyPr/>
        <a:lstStyle/>
        <a:p>
          <a:r>
            <a:rPr lang="en-US" dirty="0">
              <a:solidFill>
                <a:schemeClr val="tx1"/>
              </a:solidFill>
            </a:rPr>
            <a:t>Safety Officer- Sweep</a:t>
          </a:r>
        </a:p>
      </dgm:t>
    </dgm:pt>
    <dgm:pt modelId="{CC751B99-4382-4B6E-A653-B98F48C9C702}" type="parTrans" cxnId="{D2A9330C-764A-4D49-91B1-777EC639B73D}">
      <dgm:prSet/>
      <dgm:spPr/>
      <dgm:t>
        <a:bodyPr/>
        <a:lstStyle/>
        <a:p>
          <a:endParaRPr lang="en-US"/>
        </a:p>
      </dgm:t>
    </dgm:pt>
    <dgm:pt modelId="{98A18B00-53E2-4490-8F3F-00F415A8FCD9}" type="sibTrans" cxnId="{D2A9330C-764A-4D49-91B1-777EC639B73D}">
      <dgm:prSet/>
      <dgm:spPr/>
      <dgm:t>
        <a:bodyPr/>
        <a:lstStyle/>
        <a:p>
          <a:endParaRPr lang="en-US"/>
        </a:p>
      </dgm:t>
    </dgm:pt>
    <dgm:pt modelId="{93FC5615-5250-48DD-AFF3-579B49ECE8FB}">
      <dgm:prSet/>
      <dgm:spPr>
        <a:solidFill>
          <a:schemeClr val="accent1">
            <a:lumMod val="40000"/>
            <a:lumOff val="60000"/>
          </a:schemeClr>
        </a:solidFill>
      </dgm:spPr>
      <dgm:t>
        <a:bodyPr/>
        <a:lstStyle/>
        <a:p>
          <a:r>
            <a:rPr lang="en-US">
              <a:solidFill>
                <a:schemeClr val="tx1"/>
              </a:solidFill>
            </a:rPr>
            <a:t>Experience Riders</a:t>
          </a:r>
          <a:endParaRPr lang="en-US" dirty="0">
            <a:solidFill>
              <a:schemeClr val="tx1"/>
            </a:solidFill>
          </a:endParaRPr>
        </a:p>
      </dgm:t>
    </dgm:pt>
    <dgm:pt modelId="{8ADBA86B-5C53-46C5-A983-ADD326745C7F}" type="parTrans" cxnId="{47B8DB79-868F-44C0-A12C-6B6B76CB85F5}">
      <dgm:prSet/>
      <dgm:spPr/>
      <dgm:t>
        <a:bodyPr/>
        <a:lstStyle/>
        <a:p>
          <a:endParaRPr lang="en-US"/>
        </a:p>
      </dgm:t>
    </dgm:pt>
    <dgm:pt modelId="{AE017ACA-27E4-446B-A5DF-2E3435C2EA82}" type="sibTrans" cxnId="{47B8DB79-868F-44C0-A12C-6B6B76CB85F5}">
      <dgm:prSet/>
      <dgm:spPr/>
      <dgm:t>
        <a:bodyPr/>
        <a:lstStyle/>
        <a:p>
          <a:endParaRPr lang="en-US"/>
        </a:p>
      </dgm:t>
    </dgm:pt>
    <dgm:pt modelId="{6A0C5C3F-D908-4439-9981-4E94AF952207}">
      <dgm:prSet/>
      <dgm:spPr>
        <a:solidFill>
          <a:schemeClr val="accent1">
            <a:lumMod val="40000"/>
            <a:lumOff val="60000"/>
          </a:schemeClr>
        </a:solidFill>
      </dgm:spPr>
      <dgm:t>
        <a:bodyPr/>
        <a:lstStyle/>
        <a:p>
          <a:r>
            <a:rPr lang="en-US" dirty="0">
              <a:solidFill>
                <a:schemeClr val="tx1"/>
              </a:solidFill>
            </a:rPr>
            <a:t>Mid-Captain Rider (EMT-Paramedic- First Responder)</a:t>
          </a:r>
        </a:p>
      </dgm:t>
    </dgm:pt>
    <dgm:pt modelId="{4C143549-F138-4627-98A6-DA11EFACA24B}" type="sibTrans" cxnId="{0063259C-44B8-483B-86C0-70D0F057EF1E}">
      <dgm:prSet/>
      <dgm:spPr/>
      <dgm:t>
        <a:bodyPr/>
        <a:lstStyle/>
        <a:p>
          <a:endParaRPr lang="en-US"/>
        </a:p>
      </dgm:t>
    </dgm:pt>
    <dgm:pt modelId="{98A36A74-8A01-4C76-9000-C56C658951C4}" type="parTrans" cxnId="{0063259C-44B8-483B-86C0-70D0F057EF1E}">
      <dgm:prSet/>
      <dgm:spPr/>
      <dgm:t>
        <a:bodyPr/>
        <a:lstStyle/>
        <a:p>
          <a:endParaRPr lang="en-US"/>
        </a:p>
      </dgm:t>
    </dgm:pt>
    <dgm:pt modelId="{5C9308CE-4D7C-488F-B021-3CF90EA02C7B}" type="pres">
      <dgm:prSet presAssocID="{B1EF4F82-8208-468A-A7AE-DCE072E6D913}" presName="linear" presStyleCnt="0">
        <dgm:presLayoutVars>
          <dgm:dir/>
          <dgm:animLvl val="lvl"/>
          <dgm:resizeHandles val="exact"/>
        </dgm:presLayoutVars>
      </dgm:prSet>
      <dgm:spPr/>
    </dgm:pt>
    <dgm:pt modelId="{1C8A9629-F0F8-4265-AB92-77FF6973A1F4}" type="pres">
      <dgm:prSet presAssocID="{89DAB927-4E17-49E8-A70E-E867A92D7954}" presName="parentLin" presStyleCnt="0"/>
      <dgm:spPr/>
    </dgm:pt>
    <dgm:pt modelId="{1A6F61DF-015F-405E-A4CE-41A5534D6E84}" type="pres">
      <dgm:prSet presAssocID="{89DAB927-4E17-49E8-A70E-E867A92D7954}" presName="parentLeftMargin" presStyleLbl="node1" presStyleIdx="0" presStyleCnt="5"/>
      <dgm:spPr/>
    </dgm:pt>
    <dgm:pt modelId="{A1FB3342-4F3B-4F87-A532-BC9AB9EC69C5}" type="pres">
      <dgm:prSet presAssocID="{89DAB927-4E17-49E8-A70E-E867A92D7954}" presName="parentText" presStyleLbl="node1" presStyleIdx="0" presStyleCnt="5">
        <dgm:presLayoutVars>
          <dgm:chMax val="0"/>
          <dgm:bulletEnabled val="1"/>
        </dgm:presLayoutVars>
      </dgm:prSet>
      <dgm:spPr/>
    </dgm:pt>
    <dgm:pt modelId="{67C00B42-B882-49AF-B13D-4FF71D71E767}" type="pres">
      <dgm:prSet presAssocID="{89DAB927-4E17-49E8-A70E-E867A92D7954}" presName="negativeSpace" presStyleCnt="0"/>
      <dgm:spPr/>
    </dgm:pt>
    <dgm:pt modelId="{43ABF24C-EF3B-4DEE-B641-6312585851D0}" type="pres">
      <dgm:prSet presAssocID="{89DAB927-4E17-49E8-A70E-E867A92D7954}" presName="childText" presStyleLbl="conFgAcc1" presStyleIdx="0" presStyleCnt="5">
        <dgm:presLayoutVars>
          <dgm:bulletEnabled val="1"/>
        </dgm:presLayoutVars>
      </dgm:prSet>
      <dgm:spPr>
        <a:noFill/>
        <a:ln>
          <a:solidFill>
            <a:schemeClr val="accent1">
              <a:lumMod val="75000"/>
            </a:schemeClr>
          </a:solidFill>
        </a:ln>
      </dgm:spPr>
    </dgm:pt>
    <dgm:pt modelId="{621636D4-4A0C-4D1A-B7CA-B870DDA9558E}" type="pres">
      <dgm:prSet presAssocID="{3D0126B4-0F67-4862-B0A7-59759A362E3E}" presName="spaceBetweenRectangles" presStyleCnt="0"/>
      <dgm:spPr/>
    </dgm:pt>
    <dgm:pt modelId="{9186E2A2-4F64-4D61-B5B9-B054C28B2F31}" type="pres">
      <dgm:prSet presAssocID="{93FC5615-5250-48DD-AFF3-579B49ECE8FB}" presName="parentLin" presStyleCnt="0"/>
      <dgm:spPr/>
    </dgm:pt>
    <dgm:pt modelId="{F2ACD136-826C-4F84-9C2B-FD0E6CB404A1}" type="pres">
      <dgm:prSet presAssocID="{93FC5615-5250-48DD-AFF3-579B49ECE8FB}" presName="parentLeftMargin" presStyleLbl="node1" presStyleIdx="0" presStyleCnt="5"/>
      <dgm:spPr/>
    </dgm:pt>
    <dgm:pt modelId="{9FF56F9A-5016-4C4B-BF75-51A456FD8811}" type="pres">
      <dgm:prSet presAssocID="{93FC5615-5250-48DD-AFF3-579B49ECE8FB}" presName="parentText" presStyleLbl="node1" presStyleIdx="1" presStyleCnt="5">
        <dgm:presLayoutVars>
          <dgm:chMax val="0"/>
          <dgm:bulletEnabled val="1"/>
        </dgm:presLayoutVars>
      </dgm:prSet>
      <dgm:spPr/>
    </dgm:pt>
    <dgm:pt modelId="{74B1C296-CEBB-4201-89CD-6EBDBA825EE6}" type="pres">
      <dgm:prSet presAssocID="{93FC5615-5250-48DD-AFF3-579B49ECE8FB}" presName="negativeSpace" presStyleCnt="0"/>
      <dgm:spPr/>
    </dgm:pt>
    <dgm:pt modelId="{6D8A9481-F892-45F1-93C1-E826802C7E47}" type="pres">
      <dgm:prSet presAssocID="{93FC5615-5250-48DD-AFF3-579B49ECE8FB}" presName="childText" presStyleLbl="conFgAcc1" presStyleIdx="1" presStyleCnt="5">
        <dgm:presLayoutVars>
          <dgm:bulletEnabled val="1"/>
        </dgm:presLayoutVars>
      </dgm:prSet>
      <dgm:spPr/>
    </dgm:pt>
    <dgm:pt modelId="{6FD4FED0-512D-4569-8E81-2D6D7137209B}" type="pres">
      <dgm:prSet presAssocID="{AE017ACA-27E4-446B-A5DF-2E3435C2EA82}" presName="spaceBetweenRectangles" presStyleCnt="0"/>
      <dgm:spPr/>
    </dgm:pt>
    <dgm:pt modelId="{79F2E2E7-169E-48EB-8684-D16194F6ED43}" type="pres">
      <dgm:prSet presAssocID="{6A0C5C3F-D908-4439-9981-4E94AF952207}" presName="parentLin" presStyleCnt="0"/>
      <dgm:spPr/>
    </dgm:pt>
    <dgm:pt modelId="{1B8D7921-08DC-4354-B671-0AD6122F1F56}" type="pres">
      <dgm:prSet presAssocID="{6A0C5C3F-D908-4439-9981-4E94AF952207}" presName="parentLeftMargin" presStyleLbl="node1" presStyleIdx="1" presStyleCnt="5"/>
      <dgm:spPr/>
    </dgm:pt>
    <dgm:pt modelId="{54946CFD-62E3-49D2-B065-636FFDDBED17}" type="pres">
      <dgm:prSet presAssocID="{6A0C5C3F-D908-4439-9981-4E94AF952207}" presName="parentText" presStyleLbl="node1" presStyleIdx="2" presStyleCnt="5" custScaleX="99212" custScaleY="89436" custLinFactNeighborX="566" custLinFactNeighborY="14035">
        <dgm:presLayoutVars>
          <dgm:chMax val="0"/>
          <dgm:bulletEnabled val="1"/>
        </dgm:presLayoutVars>
      </dgm:prSet>
      <dgm:spPr/>
    </dgm:pt>
    <dgm:pt modelId="{278AEF16-E622-4EA9-BB69-E484BD22EE9F}" type="pres">
      <dgm:prSet presAssocID="{6A0C5C3F-D908-4439-9981-4E94AF952207}" presName="negativeSpace" presStyleCnt="0"/>
      <dgm:spPr/>
    </dgm:pt>
    <dgm:pt modelId="{0F6FE9C7-A92E-42A8-A854-2F3610C56912}" type="pres">
      <dgm:prSet presAssocID="{6A0C5C3F-D908-4439-9981-4E94AF952207}" presName="childText" presStyleLbl="conFgAcc1" presStyleIdx="2" presStyleCnt="5">
        <dgm:presLayoutVars>
          <dgm:bulletEnabled val="1"/>
        </dgm:presLayoutVars>
      </dgm:prSet>
      <dgm:spPr>
        <a:noFill/>
        <a:ln>
          <a:solidFill>
            <a:schemeClr val="accent1">
              <a:lumMod val="75000"/>
            </a:schemeClr>
          </a:solidFill>
        </a:ln>
      </dgm:spPr>
    </dgm:pt>
    <dgm:pt modelId="{CFDB296A-DF2C-4D57-8274-657ABFB82E8A}" type="pres">
      <dgm:prSet presAssocID="{4C143549-F138-4627-98A6-DA11EFACA24B}" presName="spaceBetweenRectangles" presStyleCnt="0"/>
      <dgm:spPr/>
    </dgm:pt>
    <dgm:pt modelId="{43F4F0FF-93C9-43DC-9387-F535883EB847}" type="pres">
      <dgm:prSet presAssocID="{CE151D8F-4E3E-4F2B-91A1-15C3998B9848}" presName="parentLin" presStyleCnt="0"/>
      <dgm:spPr/>
    </dgm:pt>
    <dgm:pt modelId="{0D03805D-7549-4371-AB3A-5EF4FEFAF57D}" type="pres">
      <dgm:prSet presAssocID="{CE151D8F-4E3E-4F2B-91A1-15C3998B9848}" presName="parentLeftMargin" presStyleLbl="node1" presStyleIdx="2" presStyleCnt="5"/>
      <dgm:spPr/>
    </dgm:pt>
    <dgm:pt modelId="{3FBCE9F7-718B-467C-988E-71FB87D5D85E}" type="pres">
      <dgm:prSet presAssocID="{CE151D8F-4E3E-4F2B-91A1-15C3998B9848}" presName="parentText" presStyleLbl="node1" presStyleIdx="3" presStyleCnt="5">
        <dgm:presLayoutVars>
          <dgm:chMax val="0"/>
          <dgm:bulletEnabled val="1"/>
        </dgm:presLayoutVars>
      </dgm:prSet>
      <dgm:spPr/>
    </dgm:pt>
    <dgm:pt modelId="{5AEAF6E9-3DBE-4C36-82F6-7108488A1662}" type="pres">
      <dgm:prSet presAssocID="{CE151D8F-4E3E-4F2B-91A1-15C3998B9848}" presName="negativeSpace" presStyleCnt="0"/>
      <dgm:spPr/>
    </dgm:pt>
    <dgm:pt modelId="{AF513B75-B2A8-4CC1-98A0-F6D9DB939BC1}" type="pres">
      <dgm:prSet presAssocID="{CE151D8F-4E3E-4F2B-91A1-15C3998B9848}" presName="childText" presStyleLbl="conFgAcc1" presStyleIdx="3" presStyleCnt="5">
        <dgm:presLayoutVars>
          <dgm:bulletEnabled val="1"/>
        </dgm:presLayoutVars>
      </dgm:prSet>
      <dgm:spPr>
        <a:noFill/>
        <a:ln>
          <a:solidFill>
            <a:schemeClr val="accent1">
              <a:lumMod val="75000"/>
            </a:schemeClr>
          </a:solidFill>
        </a:ln>
      </dgm:spPr>
    </dgm:pt>
    <dgm:pt modelId="{E7AE05BF-54B4-47FF-8B7F-51276354D775}" type="pres">
      <dgm:prSet presAssocID="{FF6FBC15-1C28-4E97-9895-526B02EAC911}" presName="spaceBetweenRectangles" presStyleCnt="0"/>
      <dgm:spPr/>
    </dgm:pt>
    <dgm:pt modelId="{C105188D-A71D-4FCD-92DF-C767DE39D784}" type="pres">
      <dgm:prSet presAssocID="{0BBC72D1-C9B6-4CA2-A8DD-EE98525209D0}" presName="parentLin" presStyleCnt="0"/>
      <dgm:spPr/>
    </dgm:pt>
    <dgm:pt modelId="{EE16B710-A1C4-4D15-B171-6BDC38B9F141}" type="pres">
      <dgm:prSet presAssocID="{0BBC72D1-C9B6-4CA2-A8DD-EE98525209D0}" presName="parentLeftMargin" presStyleLbl="node1" presStyleIdx="3" presStyleCnt="5"/>
      <dgm:spPr/>
    </dgm:pt>
    <dgm:pt modelId="{EC2D581B-C243-4D8C-962F-B0D2C72006FD}" type="pres">
      <dgm:prSet presAssocID="{0BBC72D1-C9B6-4CA2-A8DD-EE98525209D0}" presName="parentText" presStyleLbl="node1" presStyleIdx="4" presStyleCnt="5">
        <dgm:presLayoutVars>
          <dgm:chMax val="0"/>
          <dgm:bulletEnabled val="1"/>
        </dgm:presLayoutVars>
      </dgm:prSet>
      <dgm:spPr/>
    </dgm:pt>
    <dgm:pt modelId="{F2071B66-7305-4D72-AD1E-DEF460BE5057}" type="pres">
      <dgm:prSet presAssocID="{0BBC72D1-C9B6-4CA2-A8DD-EE98525209D0}" presName="negativeSpace" presStyleCnt="0"/>
      <dgm:spPr/>
    </dgm:pt>
    <dgm:pt modelId="{E7DBF0D4-933E-4D87-AF69-9F5495CA4B1C}" type="pres">
      <dgm:prSet presAssocID="{0BBC72D1-C9B6-4CA2-A8DD-EE98525209D0}" presName="childText" presStyleLbl="conFgAcc1" presStyleIdx="4" presStyleCnt="5">
        <dgm:presLayoutVars>
          <dgm:bulletEnabled val="1"/>
        </dgm:presLayoutVars>
      </dgm:prSet>
      <dgm:spPr>
        <a:noFill/>
        <a:ln>
          <a:solidFill>
            <a:schemeClr val="accent1">
              <a:lumMod val="75000"/>
            </a:schemeClr>
          </a:solidFill>
        </a:ln>
      </dgm:spPr>
    </dgm:pt>
  </dgm:ptLst>
  <dgm:cxnLst>
    <dgm:cxn modelId="{2944C000-4972-4936-B58B-927A4FE74614}" srcId="{B1EF4F82-8208-468A-A7AE-DCE072E6D913}" destId="{CE151D8F-4E3E-4F2B-91A1-15C3998B9848}" srcOrd="3" destOrd="0" parTransId="{87ACC73F-71C0-4623-912C-E0BE0A095B98}" sibTransId="{FF6FBC15-1C28-4E97-9895-526B02EAC911}"/>
    <dgm:cxn modelId="{D2A9330C-764A-4D49-91B1-777EC639B73D}" srcId="{B1EF4F82-8208-468A-A7AE-DCE072E6D913}" destId="{0BBC72D1-C9B6-4CA2-A8DD-EE98525209D0}" srcOrd="4" destOrd="0" parTransId="{CC751B99-4382-4B6E-A653-B98F48C9C702}" sibTransId="{98A18B00-53E2-4490-8F3F-00F415A8FCD9}"/>
    <dgm:cxn modelId="{F021850E-E40E-4848-8117-404E2EEA54AA}" srcId="{B1EF4F82-8208-468A-A7AE-DCE072E6D913}" destId="{89DAB927-4E17-49E8-A70E-E867A92D7954}" srcOrd="0" destOrd="0" parTransId="{6C81B188-3FDA-4308-9407-71AE782A626E}" sibTransId="{3D0126B4-0F67-4862-B0A7-59759A362E3E}"/>
    <dgm:cxn modelId="{7C4F272F-2C44-47F3-AF6D-02695601878B}" type="presOf" srcId="{0BBC72D1-C9B6-4CA2-A8DD-EE98525209D0}" destId="{EC2D581B-C243-4D8C-962F-B0D2C72006FD}" srcOrd="1" destOrd="0" presId="urn:microsoft.com/office/officeart/2005/8/layout/list1"/>
    <dgm:cxn modelId="{17A09736-2F26-4A13-A4FC-C6B990494434}" type="presOf" srcId="{93FC5615-5250-48DD-AFF3-579B49ECE8FB}" destId="{9FF56F9A-5016-4C4B-BF75-51A456FD8811}" srcOrd="1" destOrd="0" presId="urn:microsoft.com/office/officeart/2005/8/layout/list1"/>
    <dgm:cxn modelId="{28260137-2E16-4CDD-A6FD-C93191FB401E}" type="presOf" srcId="{0BBC72D1-C9B6-4CA2-A8DD-EE98525209D0}" destId="{EE16B710-A1C4-4D15-B171-6BDC38B9F141}" srcOrd="0" destOrd="0" presId="urn:microsoft.com/office/officeart/2005/8/layout/list1"/>
    <dgm:cxn modelId="{87D6CE6A-1724-4143-AE47-9353AAA3202B}" type="presOf" srcId="{6A0C5C3F-D908-4439-9981-4E94AF952207}" destId="{54946CFD-62E3-49D2-B065-636FFDDBED17}" srcOrd="1" destOrd="0" presId="urn:microsoft.com/office/officeart/2005/8/layout/list1"/>
    <dgm:cxn modelId="{64A54077-878C-49F8-8716-9B8B46A20F31}" type="presOf" srcId="{89DAB927-4E17-49E8-A70E-E867A92D7954}" destId="{1A6F61DF-015F-405E-A4CE-41A5534D6E84}" srcOrd="0" destOrd="0" presId="urn:microsoft.com/office/officeart/2005/8/layout/list1"/>
    <dgm:cxn modelId="{47B8DB79-868F-44C0-A12C-6B6B76CB85F5}" srcId="{B1EF4F82-8208-468A-A7AE-DCE072E6D913}" destId="{93FC5615-5250-48DD-AFF3-579B49ECE8FB}" srcOrd="1" destOrd="0" parTransId="{8ADBA86B-5C53-46C5-A983-ADD326745C7F}" sibTransId="{AE017ACA-27E4-446B-A5DF-2E3435C2EA82}"/>
    <dgm:cxn modelId="{DDA68A8D-3E58-48CF-968F-FD3133A4FA02}" type="presOf" srcId="{CE151D8F-4E3E-4F2B-91A1-15C3998B9848}" destId="{3FBCE9F7-718B-467C-988E-71FB87D5D85E}" srcOrd="1" destOrd="0" presId="urn:microsoft.com/office/officeart/2005/8/layout/list1"/>
    <dgm:cxn modelId="{74A21398-8136-4023-9B2D-899906575D4D}" type="presOf" srcId="{6A0C5C3F-D908-4439-9981-4E94AF952207}" destId="{1B8D7921-08DC-4354-B671-0AD6122F1F56}" srcOrd="0" destOrd="0" presId="urn:microsoft.com/office/officeart/2005/8/layout/list1"/>
    <dgm:cxn modelId="{403B429A-52BD-4084-A731-B0AC96DDE85C}" type="presOf" srcId="{93FC5615-5250-48DD-AFF3-579B49ECE8FB}" destId="{F2ACD136-826C-4F84-9C2B-FD0E6CB404A1}" srcOrd="0" destOrd="0" presId="urn:microsoft.com/office/officeart/2005/8/layout/list1"/>
    <dgm:cxn modelId="{0063259C-44B8-483B-86C0-70D0F057EF1E}" srcId="{B1EF4F82-8208-468A-A7AE-DCE072E6D913}" destId="{6A0C5C3F-D908-4439-9981-4E94AF952207}" srcOrd="2" destOrd="0" parTransId="{98A36A74-8A01-4C76-9000-C56C658951C4}" sibTransId="{4C143549-F138-4627-98A6-DA11EFACA24B}"/>
    <dgm:cxn modelId="{800843A8-DC19-444D-B60C-E2A248EE5C90}" type="presOf" srcId="{89DAB927-4E17-49E8-A70E-E867A92D7954}" destId="{A1FB3342-4F3B-4F87-A532-BC9AB9EC69C5}" srcOrd="1" destOrd="0" presId="urn:microsoft.com/office/officeart/2005/8/layout/list1"/>
    <dgm:cxn modelId="{5A6C8AEE-E985-47BF-9121-F6CFA422A12D}" type="presOf" srcId="{CE151D8F-4E3E-4F2B-91A1-15C3998B9848}" destId="{0D03805D-7549-4371-AB3A-5EF4FEFAF57D}" srcOrd="0" destOrd="0" presId="urn:microsoft.com/office/officeart/2005/8/layout/list1"/>
    <dgm:cxn modelId="{3CC63FF4-C016-4EBC-8AA6-39669AB887BB}" type="presOf" srcId="{B1EF4F82-8208-468A-A7AE-DCE072E6D913}" destId="{5C9308CE-4D7C-488F-B021-3CF90EA02C7B}" srcOrd="0" destOrd="0" presId="urn:microsoft.com/office/officeart/2005/8/layout/list1"/>
    <dgm:cxn modelId="{9C5149EC-0DFF-49AA-92E1-940268ECA5C7}" type="presParOf" srcId="{5C9308CE-4D7C-488F-B021-3CF90EA02C7B}" destId="{1C8A9629-F0F8-4265-AB92-77FF6973A1F4}" srcOrd="0" destOrd="0" presId="urn:microsoft.com/office/officeart/2005/8/layout/list1"/>
    <dgm:cxn modelId="{9D868493-17B0-4E1C-A6D8-EECE806735EC}" type="presParOf" srcId="{1C8A9629-F0F8-4265-AB92-77FF6973A1F4}" destId="{1A6F61DF-015F-405E-A4CE-41A5534D6E84}" srcOrd="0" destOrd="0" presId="urn:microsoft.com/office/officeart/2005/8/layout/list1"/>
    <dgm:cxn modelId="{222CC859-A18F-4A27-99F1-86D5D290A14A}" type="presParOf" srcId="{1C8A9629-F0F8-4265-AB92-77FF6973A1F4}" destId="{A1FB3342-4F3B-4F87-A532-BC9AB9EC69C5}" srcOrd="1" destOrd="0" presId="urn:microsoft.com/office/officeart/2005/8/layout/list1"/>
    <dgm:cxn modelId="{7161B76D-1382-49A9-BFFE-1394B3484647}" type="presParOf" srcId="{5C9308CE-4D7C-488F-B021-3CF90EA02C7B}" destId="{67C00B42-B882-49AF-B13D-4FF71D71E767}" srcOrd="1" destOrd="0" presId="urn:microsoft.com/office/officeart/2005/8/layout/list1"/>
    <dgm:cxn modelId="{4A7A5C5E-28C1-424C-B267-08B8D965495C}" type="presParOf" srcId="{5C9308CE-4D7C-488F-B021-3CF90EA02C7B}" destId="{43ABF24C-EF3B-4DEE-B641-6312585851D0}" srcOrd="2" destOrd="0" presId="urn:microsoft.com/office/officeart/2005/8/layout/list1"/>
    <dgm:cxn modelId="{ACD603DC-DD86-43A5-92B8-04EE487E89A0}" type="presParOf" srcId="{5C9308CE-4D7C-488F-B021-3CF90EA02C7B}" destId="{621636D4-4A0C-4D1A-B7CA-B870DDA9558E}" srcOrd="3" destOrd="0" presId="urn:microsoft.com/office/officeart/2005/8/layout/list1"/>
    <dgm:cxn modelId="{0ED0E331-D896-4E5A-971B-4C2567B1B98E}" type="presParOf" srcId="{5C9308CE-4D7C-488F-B021-3CF90EA02C7B}" destId="{9186E2A2-4F64-4D61-B5B9-B054C28B2F31}" srcOrd="4" destOrd="0" presId="urn:microsoft.com/office/officeart/2005/8/layout/list1"/>
    <dgm:cxn modelId="{F6535235-C9AA-4EBD-981F-5315485F69CD}" type="presParOf" srcId="{9186E2A2-4F64-4D61-B5B9-B054C28B2F31}" destId="{F2ACD136-826C-4F84-9C2B-FD0E6CB404A1}" srcOrd="0" destOrd="0" presId="urn:microsoft.com/office/officeart/2005/8/layout/list1"/>
    <dgm:cxn modelId="{5CBF6E57-292B-48EF-BE0C-A3310410C52B}" type="presParOf" srcId="{9186E2A2-4F64-4D61-B5B9-B054C28B2F31}" destId="{9FF56F9A-5016-4C4B-BF75-51A456FD8811}" srcOrd="1" destOrd="0" presId="urn:microsoft.com/office/officeart/2005/8/layout/list1"/>
    <dgm:cxn modelId="{F1D84066-A8FD-43BC-AEF4-37D7CF064031}" type="presParOf" srcId="{5C9308CE-4D7C-488F-B021-3CF90EA02C7B}" destId="{74B1C296-CEBB-4201-89CD-6EBDBA825EE6}" srcOrd="5" destOrd="0" presId="urn:microsoft.com/office/officeart/2005/8/layout/list1"/>
    <dgm:cxn modelId="{6A3726D2-A9A3-4029-8174-D5C4B36A545A}" type="presParOf" srcId="{5C9308CE-4D7C-488F-B021-3CF90EA02C7B}" destId="{6D8A9481-F892-45F1-93C1-E826802C7E47}" srcOrd="6" destOrd="0" presId="urn:microsoft.com/office/officeart/2005/8/layout/list1"/>
    <dgm:cxn modelId="{843711C2-F8AF-4079-ABCF-BECB79E9C119}" type="presParOf" srcId="{5C9308CE-4D7C-488F-B021-3CF90EA02C7B}" destId="{6FD4FED0-512D-4569-8E81-2D6D7137209B}" srcOrd="7" destOrd="0" presId="urn:microsoft.com/office/officeart/2005/8/layout/list1"/>
    <dgm:cxn modelId="{06654F08-2F61-4C4C-BD68-9707E35C423E}" type="presParOf" srcId="{5C9308CE-4D7C-488F-B021-3CF90EA02C7B}" destId="{79F2E2E7-169E-48EB-8684-D16194F6ED43}" srcOrd="8" destOrd="0" presId="urn:microsoft.com/office/officeart/2005/8/layout/list1"/>
    <dgm:cxn modelId="{3C9C77EB-B266-4B7B-A6E4-248FD55EBD54}" type="presParOf" srcId="{79F2E2E7-169E-48EB-8684-D16194F6ED43}" destId="{1B8D7921-08DC-4354-B671-0AD6122F1F56}" srcOrd="0" destOrd="0" presId="urn:microsoft.com/office/officeart/2005/8/layout/list1"/>
    <dgm:cxn modelId="{70EC8923-910F-4EEB-A688-BE39220A564E}" type="presParOf" srcId="{79F2E2E7-169E-48EB-8684-D16194F6ED43}" destId="{54946CFD-62E3-49D2-B065-636FFDDBED17}" srcOrd="1" destOrd="0" presId="urn:microsoft.com/office/officeart/2005/8/layout/list1"/>
    <dgm:cxn modelId="{20BA4DD0-2CA5-48C4-A14C-9B6DF8193F84}" type="presParOf" srcId="{5C9308CE-4D7C-488F-B021-3CF90EA02C7B}" destId="{278AEF16-E622-4EA9-BB69-E484BD22EE9F}" srcOrd="9" destOrd="0" presId="urn:microsoft.com/office/officeart/2005/8/layout/list1"/>
    <dgm:cxn modelId="{01681690-996D-4C2F-A4B2-FDD46A0240F7}" type="presParOf" srcId="{5C9308CE-4D7C-488F-B021-3CF90EA02C7B}" destId="{0F6FE9C7-A92E-42A8-A854-2F3610C56912}" srcOrd="10" destOrd="0" presId="urn:microsoft.com/office/officeart/2005/8/layout/list1"/>
    <dgm:cxn modelId="{B9E7B2A2-A716-4D6A-B8E2-6397C7C0CF13}" type="presParOf" srcId="{5C9308CE-4D7C-488F-B021-3CF90EA02C7B}" destId="{CFDB296A-DF2C-4D57-8274-657ABFB82E8A}" srcOrd="11" destOrd="0" presId="urn:microsoft.com/office/officeart/2005/8/layout/list1"/>
    <dgm:cxn modelId="{BDA03984-D5B2-4843-B5B0-64809ADE92B1}" type="presParOf" srcId="{5C9308CE-4D7C-488F-B021-3CF90EA02C7B}" destId="{43F4F0FF-93C9-43DC-9387-F535883EB847}" srcOrd="12" destOrd="0" presId="urn:microsoft.com/office/officeart/2005/8/layout/list1"/>
    <dgm:cxn modelId="{B10E5134-1B13-4D79-B703-833DC34F1C72}" type="presParOf" srcId="{43F4F0FF-93C9-43DC-9387-F535883EB847}" destId="{0D03805D-7549-4371-AB3A-5EF4FEFAF57D}" srcOrd="0" destOrd="0" presId="urn:microsoft.com/office/officeart/2005/8/layout/list1"/>
    <dgm:cxn modelId="{1C6E8294-6C78-4622-A9C1-D8984E59F40F}" type="presParOf" srcId="{43F4F0FF-93C9-43DC-9387-F535883EB847}" destId="{3FBCE9F7-718B-467C-988E-71FB87D5D85E}" srcOrd="1" destOrd="0" presId="urn:microsoft.com/office/officeart/2005/8/layout/list1"/>
    <dgm:cxn modelId="{AD2CE33C-4A3A-42AD-8586-27087CBEAC4B}" type="presParOf" srcId="{5C9308CE-4D7C-488F-B021-3CF90EA02C7B}" destId="{5AEAF6E9-3DBE-4C36-82F6-7108488A1662}" srcOrd="13" destOrd="0" presId="urn:microsoft.com/office/officeart/2005/8/layout/list1"/>
    <dgm:cxn modelId="{8F868A26-32C8-4EC6-BE3E-6A9C7FBB1B02}" type="presParOf" srcId="{5C9308CE-4D7C-488F-B021-3CF90EA02C7B}" destId="{AF513B75-B2A8-4CC1-98A0-F6D9DB939BC1}" srcOrd="14" destOrd="0" presId="urn:microsoft.com/office/officeart/2005/8/layout/list1"/>
    <dgm:cxn modelId="{88CD92D9-5CFB-4DB4-A2B5-96A2BB59001C}" type="presParOf" srcId="{5C9308CE-4D7C-488F-B021-3CF90EA02C7B}" destId="{E7AE05BF-54B4-47FF-8B7F-51276354D775}" srcOrd="15" destOrd="0" presId="urn:microsoft.com/office/officeart/2005/8/layout/list1"/>
    <dgm:cxn modelId="{820B5891-7752-4793-AA1D-6D4B299B7A87}" type="presParOf" srcId="{5C9308CE-4D7C-488F-B021-3CF90EA02C7B}" destId="{C105188D-A71D-4FCD-92DF-C767DE39D784}" srcOrd="16" destOrd="0" presId="urn:microsoft.com/office/officeart/2005/8/layout/list1"/>
    <dgm:cxn modelId="{A7964681-8DA3-4147-B458-360891D52FC9}" type="presParOf" srcId="{C105188D-A71D-4FCD-92DF-C767DE39D784}" destId="{EE16B710-A1C4-4D15-B171-6BDC38B9F141}" srcOrd="0" destOrd="0" presId="urn:microsoft.com/office/officeart/2005/8/layout/list1"/>
    <dgm:cxn modelId="{01D4EAD9-0369-471E-BFA8-661AF7B996C2}" type="presParOf" srcId="{C105188D-A71D-4FCD-92DF-C767DE39D784}" destId="{EC2D581B-C243-4D8C-962F-B0D2C72006FD}" srcOrd="1" destOrd="0" presId="urn:microsoft.com/office/officeart/2005/8/layout/list1"/>
    <dgm:cxn modelId="{5EF695C9-0169-45F5-B27E-E38B2E8451D5}" type="presParOf" srcId="{5C9308CE-4D7C-488F-B021-3CF90EA02C7B}" destId="{F2071B66-7305-4D72-AD1E-DEF460BE5057}" srcOrd="17" destOrd="0" presId="urn:microsoft.com/office/officeart/2005/8/layout/list1"/>
    <dgm:cxn modelId="{57F3114D-6E08-493A-842F-60C716EB8DBF}" type="presParOf" srcId="{5C9308CE-4D7C-488F-B021-3CF90EA02C7B}" destId="{E7DBF0D4-933E-4D87-AF69-9F5495CA4B1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AA77F-7A32-41DB-A3BB-DFF23321AC1A}">
      <dsp:nvSpPr>
        <dsp:cNvPr id="0" name=""/>
        <dsp:cNvSpPr/>
      </dsp:nvSpPr>
      <dsp:spPr>
        <a:xfrm>
          <a:off x="2855937" y="0"/>
          <a:ext cx="5005132" cy="5005132"/>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5977E-3946-4254-AC2B-F4753CD501E3}">
      <dsp:nvSpPr>
        <dsp:cNvPr id="0" name=""/>
        <dsp:cNvSpPr/>
      </dsp:nvSpPr>
      <dsp:spPr>
        <a:xfrm>
          <a:off x="0" y="395592"/>
          <a:ext cx="5298141" cy="195200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New Rider(s) Safety</a:t>
          </a:r>
        </a:p>
      </dsp:txBody>
      <dsp:txXfrm>
        <a:off x="95289" y="490881"/>
        <a:ext cx="5107563" cy="1761423"/>
      </dsp:txXfrm>
    </dsp:sp>
    <dsp:sp modelId="{822859BB-48DC-45F3-84A0-8E9F37E60802}">
      <dsp:nvSpPr>
        <dsp:cNvPr id="0" name=""/>
        <dsp:cNvSpPr/>
      </dsp:nvSpPr>
      <dsp:spPr>
        <a:xfrm>
          <a:off x="6243748" y="415697"/>
          <a:ext cx="4853339" cy="175851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Rider(s) Experience, Skills, AGE and Physical Attributes</a:t>
          </a:r>
        </a:p>
      </dsp:txBody>
      <dsp:txXfrm>
        <a:off x="6329592" y="501541"/>
        <a:ext cx="4681651" cy="1586831"/>
      </dsp:txXfrm>
    </dsp:sp>
    <dsp:sp modelId="{BD3AA091-9398-469F-91A2-7DBDF7CFFC01}">
      <dsp:nvSpPr>
        <dsp:cNvPr id="0" name=""/>
        <dsp:cNvSpPr/>
      </dsp:nvSpPr>
      <dsp:spPr>
        <a:xfrm>
          <a:off x="0" y="2732192"/>
          <a:ext cx="5051447" cy="1731718"/>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Road Captain(s) Experience, Skills, Training</a:t>
          </a:r>
        </a:p>
      </dsp:txBody>
      <dsp:txXfrm>
        <a:off x="84536" y="2816728"/>
        <a:ext cx="4882375" cy="1562646"/>
      </dsp:txXfrm>
    </dsp:sp>
    <dsp:sp modelId="{A7A2FE10-597C-441C-B360-52D6EA07C799}">
      <dsp:nvSpPr>
        <dsp:cNvPr id="0" name=""/>
        <dsp:cNvSpPr/>
      </dsp:nvSpPr>
      <dsp:spPr>
        <a:xfrm>
          <a:off x="5343095" y="2838674"/>
          <a:ext cx="5753992" cy="1394412"/>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Defining your role as a leader and individual responsibilities to decrease  Accidents </a:t>
          </a:r>
        </a:p>
      </dsp:txBody>
      <dsp:txXfrm>
        <a:off x="5411165" y="2906744"/>
        <a:ext cx="5617852" cy="1258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255F9-F9E5-4E7E-B319-094CE77D713D}">
      <dsp:nvSpPr>
        <dsp:cNvPr id="0" name=""/>
        <dsp:cNvSpPr/>
      </dsp:nvSpPr>
      <dsp:spPr>
        <a:xfrm>
          <a:off x="330710" y="1055410"/>
          <a:ext cx="1029375" cy="10293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20229A-A105-4095-909E-1B47A602BB1F}">
      <dsp:nvSpPr>
        <dsp:cNvPr id="0" name=""/>
        <dsp:cNvSpPr/>
      </dsp:nvSpPr>
      <dsp:spPr>
        <a:xfrm>
          <a:off x="550085" y="1274785"/>
          <a:ext cx="590625" cy="590625"/>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919CA7-90F5-470C-983A-4EA2786B00A7}">
      <dsp:nvSpPr>
        <dsp:cNvPr id="0" name=""/>
        <dsp:cNvSpPr/>
      </dsp:nvSpPr>
      <dsp:spPr>
        <a:xfrm>
          <a:off x="1648" y="2405410"/>
          <a:ext cx="1687500" cy="80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Safety Equipment PPE</a:t>
          </a:r>
        </a:p>
      </dsp:txBody>
      <dsp:txXfrm>
        <a:off x="1648" y="2405410"/>
        <a:ext cx="1687500" cy="801562"/>
      </dsp:txXfrm>
    </dsp:sp>
    <dsp:sp modelId="{FF8B8B4F-9D3E-465E-97C0-800A245D52A5}">
      <dsp:nvSpPr>
        <dsp:cNvPr id="0" name=""/>
        <dsp:cNvSpPr/>
      </dsp:nvSpPr>
      <dsp:spPr>
        <a:xfrm>
          <a:off x="2313523" y="1055410"/>
          <a:ext cx="1029375" cy="10293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97AE6F-DFA5-47BB-812C-B94D4DC77D72}">
      <dsp:nvSpPr>
        <dsp:cNvPr id="0" name=""/>
        <dsp:cNvSpPr/>
      </dsp:nvSpPr>
      <dsp:spPr>
        <a:xfrm>
          <a:off x="2532898" y="1274785"/>
          <a:ext cx="590625" cy="590625"/>
        </a:xfrm>
        <a:prstGeom prst="rect">
          <a:avLst/>
        </a:prstGeom>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5440D7-B1D6-4C30-9B11-4E96B592A94D}">
      <dsp:nvSpPr>
        <dsp:cNvPr id="0" name=""/>
        <dsp:cNvSpPr/>
      </dsp:nvSpPr>
      <dsp:spPr>
        <a:xfrm>
          <a:off x="1984460" y="2405410"/>
          <a:ext cx="1687500" cy="80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Drinking and Medicine</a:t>
          </a:r>
        </a:p>
      </dsp:txBody>
      <dsp:txXfrm>
        <a:off x="1984460" y="2405410"/>
        <a:ext cx="1687500" cy="801562"/>
      </dsp:txXfrm>
    </dsp:sp>
    <dsp:sp modelId="{7367252A-7DC9-4A78-ACD7-28BA63E41A9C}">
      <dsp:nvSpPr>
        <dsp:cNvPr id="0" name=""/>
        <dsp:cNvSpPr/>
      </dsp:nvSpPr>
      <dsp:spPr>
        <a:xfrm>
          <a:off x="4296335" y="1055410"/>
          <a:ext cx="1029375" cy="10293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5BB9C8-51FE-4EA2-BF07-EFB585D9A87F}">
      <dsp:nvSpPr>
        <dsp:cNvPr id="0" name=""/>
        <dsp:cNvSpPr/>
      </dsp:nvSpPr>
      <dsp:spPr>
        <a:xfrm>
          <a:off x="4515710" y="1274785"/>
          <a:ext cx="590625" cy="590625"/>
        </a:xfrm>
        <a:prstGeom prst="rect">
          <a:avLst/>
        </a:prstGeom>
        <a:blipFill>
          <a:blip xmlns:r="http://schemas.openxmlformats.org/officeDocument/2006/relationships"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C9ED48-1BE0-4339-B133-E319161EB5AA}">
      <dsp:nvSpPr>
        <dsp:cNvPr id="0" name=""/>
        <dsp:cNvSpPr/>
      </dsp:nvSpPr>
      <dsp:spPr>
        <a:xfrm>
          <a:off x="3967273" y="2405410"/>
          <a:ext cx="1687500" cy="80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Speed of travel </a:t>
          </a:r>
        </a:p>
      </dsp:txBody>
      <dsp:txXfrm>
        <a:off x="3967273" y="2405410"/>
        <a:ext cx="1687500" cy="801562"/>
      </dsp:txXfrm>
    </dsp:sp>
    <dsp:sp modelId="{80D2B9C8-FFDE-40A3-A81D-E10687AF90AC}">
      <dsp:nvSpPr>
        <dsp:cNvPr id="0" name=""/>
        <dsp:cNvSpPr/>
      </dsp:nvSpPr>
      <dsp:spPr>
        <a:xfrm>
          <a:off x="6279148" y="1055410"/>
          <a:ext cx="1029375" cy="10293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9B0C1C-ABB1-4E00-9A69-806A40BB0EB3}">
      <dsp:nvSpPr>
        <dsp:cNvPr id="0" name=""/>
        <dsp:cNvSpPr/>
      </dsp:nvSpPr>
      <dsp:spPr>
        <a:xfrm>
          <a:off x="6498523" y="1274785"/>
          <a:ext cx="590625" cy="590625"/>
        </a:xfrm>
        <a:prstGeom prst="rect">
          <a:avLst/>
        </a:prstGeom>
        <a:blipFill>
          <a:blip xmlns:r="http://schemas.openxmlformats.org/officeDocument/2006/relationships" r:embed="rId7">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15A5FE-D6F6-44D2-B7EA-AC937E11CB9B}">
      <dsp:nvSpPr>
        <dsp:cNvPr id="0" name=""/>
        <dsp:cNvSpPr/>
      </dsp:nvSpPr>
      <dsp:spPr>
        <a:xfrm>
          <a:off x="5950085" y="2405410"/>
          <a:ext cx="1687500" cy="80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Passing, Lane Position, and Formation </a:t>
          </a:r>
        </a:p>
      </dsp:txBody>
      <dsp:txXfrm>
        <a:off x="5950085" y="2405410"/>
        <a:ext cx="1687500" cy="801562"/>
      </dsp:txXfrm>
    </dsp:sp>
    <dsp:sp modelId="{E16B0E87-BC55-411D-99BD-28FDA4D0C090}">
      <dsp:nvSpPr>
        <dsp:cNvPr id="0" name=""/>
        <dsp:cNvSpPr/>
      </dsp:nvSpPr>
      <dsp:spPr>
        <a:xfrm>
          <a:off x="8261960" y="1055410"/>
          <a:ext cx="1029375" cy="10293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4BD3DC-3106-425E-9349-0FEF4577FFD8}">
      <dsp:nvSpPr>
        <dsp:cNvPr id="0" name=""/>
        <dsp:cNvSpPr/>
      </dsp:nvSpPr>
      <dsp:spPr>
        <a:xfrm>
          <a:off x="8481335" y="1274785"/>
          <a:ext cx="590625" cy="590625"/>
        </a:xfrm>
        <a:prstGeom prst="rect">
          <a:avLst/>
        </a:prstGeom>
        <a:blipFill>
          <a:blip xmlns:r="http://schemas.openxmlformats.org/officeDocument/2006/relationships" r:embed="rId9">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693C14-F950-4A4A-85E2-FC8DE8BFBED9}">
      <dsp:nvSpPr>
        <dsp:cNvPr id="0" name=""/>
        <dsp:cNvSpPr/>
      </dsp:nvSpPr>
      <dsp:spPr>
        <a:xfrm>
          <a:off x="7932898" y="2405410"/>
          <a:ext cx="1687500" cy="80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Signs</a:t>
          </a:r>
        </a:p>
      </dsp:txBody>
      <dsp:txXfrm>
        <a:off x="7932898" y="2405410"/>
        <a:ext cx="1687500" cy="801562"/>
      </dsp:txXfrm>
    </dsp:sp>
    <dsp:sp modelId="{39ED0C7C-5DE3-4D22-91FB-0F134B8DF281}">
      <dsp:nvSpPr>
        <dsp:cNvPr id="0" name=""/>
        <dsp:cNvSpPr/>
      </dsp:nvSpPr>
      <dsp:spPr>
        <a:xfrm>
          <a:off x="10244773" y="1055410"/>
          <a:ext cx="1029375" cy="10293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42910A-D117-45E3-8C11-25F2A9D03C68}">
      <dsp:nvSpPr>
        <dsp:cNvPr id="0" name=""/>
        <dsp:cNvSpPr/>
      </dsp:nvSpPr>
      <dsp:spPr>
        <a:xfrm>
          <a:off x="10464148" y="1274785"/>
          <a:ext cx="590625" cy="590625"/>
        </a:xfrm>
        <a:prstGeom prst="rect">
          <a:avLst/>
        </a:prstGeom>
        <a:blipFill>
          <a:blip xmlns:r="http://schemas.openxmlformats.org/officeDocument/2006/relationships" r:embed="rId1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5FC3FE-4240-42F6-9BFB-3A01D1A7A511}">
      <dsp:nvSpPr>
        <dsp:cNvPr id="0" name=""/>
        <dsp:cNvSpPr/>
      </dsp:nvSpPr>
      <dsp:spPr>
        <a:xfrm>
          <a:off x="9915710" y="2405410"/>
          <a:ext cx="1687500" cy="80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Skill level </a:t>
          </a:r>
        </a:p>
      </dsp:txBody>
      <dsp:txXfrm>
        <a:off x="9915710" y="2405410"/>
        <a:ext cx="1687500" cy="801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5566A-F538-4778-A1CF-E552FB7B2BDA}">
      <dsp:nvSpPr>
        <dsp:cNvPr id="0" name=""/>
        <dsp:cNvSpPr/>
      </dsp:nvSpPr>
      <dsp:spPr>
        <a:xfrm>
          <a:off x="3214" y="1321806"/>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F0BCCAF0-56D1-4464-8613-28B5C19EA23B}">
      <dsp:nvSpPr>
        <dsp:cNvPr id="0" name=""/>
        <dsp:cNvSpPr/>
      </dsp:nvSpPr>
      <dsp:spPr>
        <a:xfrm>
          <a:off x="258246" y="1564086"/>
          <a:ext cx="2295286" cy="1457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Group Riding</a:t>
          </a:r>
        </a:p>
      </dsp:txBody>
      <dsp:txXfrm>
        <a:off x="300935" y="1606775"/>
        <a:ext cx="2209908" cy="1372129"/>
      </dsp:txXfrm>
    </dsp:sp>
    <dsp:sp modelId="{ED60E9E3-5C8D-453B-BE50-7F4A2A4A52EC}">
      <dsp:nvSpPr>
        <dsp:cNvPr id="0" name=""/>
        <dsp:cNvSpPr/>
      </dsp:nvSpPr>
      <dsp:spPr>
        <a:xfrm>
          <a:off x="2808565" y="1321806"/>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8E3787E9-A88B-4B64-B9F2-0C0E1AD7F345}">
      <dsp:nvSpPr>
        <dsp:cNvPr id="0" name=""/>
        <dsp:cNvSpPr/>
      </dsp:nvSpPr>
      <dsp:spPr>
        <a:xfrm>
          <a:off x="3063597" y="1564086"/>
          <a:ext cx="2295286" cy="1457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Sponsor Rides</a:t>
          </a:r>
        </a:p>
      </dsp:txBody>
      <dsp:txXfrm>
        <a:off x="3106286" y="1606775"/>
        <a:ext cx="2209908" cy="1372129"/>
      </dsp:txXfrm>
    </dsp:sp>
    <dsp:sp modelId="{9F5AEB72-FE78-449F-9BA1-5E73DF792C0C}">
      <dsp:nvSpPr>
        <dsp:cNvPr id="0" name=""/>
        <dsp:cNvSpPr/>
      </dsp:nvSpPr>
      <dsp:spPr>
        <a:xfrm>
          <a:off x="5613915" y="1321806"/>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40207BFD-3695-46B6-A1AA-F068C192B4A0}">
      <dsp:nvSpPr>
        <dsp:cNvPr id="0" name=""/>
        <dsp:cNvSpPr/>
      </dsp:nvSpPr>
      <dsp:spPr>
        <a:xfrm>
          <a:off x="5868947" y="1564086"/>
          <a:ext cx="2295286" cy="1457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Poker Runs</a:t>
          </a:r>
        </a:p>
      </dsp:txBody>
      <dsp:txXfrm>
        <a:off x="5911636" y="1606775"/>
        <a:ext cx="2209908" cy="1372129"/>
      </dsp:txXfrm>
    </dsp:sp>
    <dsp:sp modelId="{D3A447AF-12B4-4FA7-BAB5-3002CD26EDDE}">
      <dsp:nvSpPr>
        <dsp:cNvPr id="0" name=""/>
        <dsp:cNvSpPr/>
      </dsp:nvSpPr>
      <dsp:spPr>
        <a:xfrm>
          <a:off x="8419266" y="1321806"/>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0041977C-6A7B-4F0F-9D99-F234CFA416DD}">
      <dsp:nvSpPr>
        <dsp:cNvPr id="0" name=""/>
        <dsp:cNvSpPr/>
      </dsp:nvSpPr>
      <dsp:spPr>
        <a:xfrm>
          <a:off x="8674298" y="1564086"/>
          <a:ext cx="2295286" cy="14575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Parades </a:t>
          </a:r>
        </a:p>
      </dsp:txBody>
      <dsp:txXfrm>
        <a:off x="8716987" y="1606775"/>
        <a:ext cx="2209908" cy="13721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BF24C-EF3B-4DEE-B641-6312585851D0}">
      <dsp:nvSpPr>
        <dsp:cNvPr id="0" name=""/>
        <dsp:cNvSpPr/>
      </dsp:nvSpPr>
      <dsp:spPr>
        <a:xfrm>
          <a:off x="0" y="1264921"/>
          <a:ext cx="8364120" cy="478800"/>
        </a:xfrm>
        <a:prstGeom prst="rect">
          <a:avLst/>
        </a:prstGeom>
        <a:no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A1FB3342-4F3B-4F87-A532-BC9AB9EC69C5}">
      <dsp:nvSpPr>
        <dsp:cNvPr id="0" name=""/>
        <dsp:cNvSpPr/>
      </dsp:nvSpPr>
      <dsp:spPr>
        <a:xfrm>
          <a:off x="418206" y="984481"/>
          <a:ext cx="5854884" cy="56088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1301" tIns="0" rIns="221301"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Road Captain and Wing Rider</a:t>
          </a:r>
        </a:p>
      </dsp:txBody>
      <dsp:txXfrm>
        <a:off x="445586" y="1011861"/>
        <a:ext cx="5800124" cy="506120"/>
      </dsp:txXfrm>
    </dsp:sp>
    <dsp:sp modelId="{6D8A9481-F892-45F1-93C1-E826802C7E47}">
      <dsp:nvSpPr>
        <dsp:cNvPr id="0" name=""/>
        <dsp:cNvSpPr/>
      </dsp:nvSpPr>
      <dsp:spPr>
        <a:xfrm>
          <a:off x="0" y="2126761"/>
          <a:ext cx="8364120"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F56F9A-5016-4C4B-BF75-51A456FD8811}">
      <dsp:nvSpPr>
        <dsp:cNvPr id="0" name=""/>
        <dsp:cNvSpPr/>
      </dsp:nvSpPr>
      <dsp:spPr>
        <a:xfrm>
          <a:off x="418206" y="1846321"/>
          <a:ext cx="5854884" cy="56088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1301" tIns="0" rIns="221301" bIns="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Experience Riders</a:t>
          </a:r>
          <a:endParaRPr lang="en-US" sz="1900" kern="1200" dirty="0">
            <a:solidFill>
              <a:schemeClr val="tx1"/>
            </a:solidFill>
          </a:endParaRPr>
        </a:p>
      </dsp:txBody>
      <dsp:txXfrm>
        <a:off x="445586" y="1873701"/>
        <a:ext cx="5800124" cy="506120"/>
      </dsp:txXfrm>
    </dsp:sp>
    <dsp:sp modelId="{0F6FE9C7-A92E-42A8-A854-2F3610C56912}">
      <dsp:nvSpPr>
        <dsp:cNvPr id="0" name=""/>
        <dsp:cNvSpPr/>
      </dsp:nvSpPr>
      <dsp:spPr>
        <a:xfrm>
          <a:off x="0" y="2929350"/>
          <a:ext cx="8364120" cy="478800"/>
        </a:xfrm>
        <a:prstGeom prst="rect">
          <a:avLst/>
        </a:prstGeom>
        <a:no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54946CFD-62E3-49D2-B065-636FFDDBED17}">
      <dsp:nvSpPr>
        <dsp:cNvPr id="0" name=""/>
        <dsp:cNvSpPr/>
      </dsp:nvSpPr>
      <dsp:spPr>
        <a:xfrm>
          <a:off x="420573" y="2786881"/>
          <a:ext cx="5808747" cy="501628"/>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1301" tIns="0" rIns="221301"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Mid-Captain Rider (EMT-Paramedic- First Responder)</a:t>
          </a:r>
        </a:p>
      </dsp:txBody>
      <dsp:txXfrm>
        <a:off x="445060" y="2811368"/>
        <a:ext cx="5759773" cy="452654"/>
      </dsp:txXfrm>
    </dsp:sp>
    <dsp:sp modelId="{AF513B75-B2A8-4CC1-98A0-F6D9DB939BC1}">
      <dsp:nvSpPr>
        <dsp:cNvPr id="0" name=""/>
        <dsp:cNvSpPr/>
      </dsp:nvSpPr>
      <dsp:spPr>
        <a:xfrm>
          <a:off x="0" y="3791190"/>
          <a:ext cx="8364120" cy="478800"/>
        </a:xfrm>
        <a:prstGeom prst="rect">
          <a:avLst/>
        </a:prstGeom>
        <a:no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3FBCE9F7-718B-467C-988E-71FB87D5D85E}">
      <dsp:nvSpPr>
        <dsp:cNvPr id="0" name=""/>
        <dsp:cNvSpPr/>
      </dsp:nvSpPr>
      <dsp:spPr>
        <a:xfrm>
          <a:off x="418206" y="3510750"/>
          <a:ext cx="5854884" cy="56088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1301" tIns="0" rIns="221301"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Newer Group Riders </a:t>
          </a:r>
        </a:p>
      </dsp:txBody>
      <dsp:txXfrm>
        <a:off x="445586" y="3538130"/>
        <a:ext cx="5800124" cy="506120"/>
      </dsp:txXfrm>
    </dsp:sp>
    <dsp:sp modelId="{E7DBF0D4-933E-4D87-AF69-9F5495CA4B1C}">
      <dsp:nvSpPr>
        <dsp:cNvPr id="0" name=""/>
        <dsp:cNvSpPr/>
      </dsp:nvSpPr>
      <dsp:spPr>
        <a:xfrm>
          <a:off x="0" y="4653030"/>
          <a:ext cx="8364120" cy="478800"/>
        </a:xfrm>
        <a:prstGeom prst="rect">
          <a:avLst/>
        </a:prstGeom>
        <a:noFill/>
        <a:ln w="127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EC2D581B-C243-4D8C-962F-B0D2C72006FD}">
      <dsp:nvSpPr>
        <dsp:cNvPr id="0" name=""/>
        <dsp:cNvSpPr/>
      </dsp:nvSpPr>
      <dsp:spPr>
        <a:xfrm>
          <a:off x="418206" y="4372590"/>
          <a:ext cx="5854884" cy="56088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1301" tIns="0" rIns="221301"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Safety Officer- Sweep</a:t>
          </a:r>
        </a:p>
      </dsp:txBody>
      <dsp:txXfrm>
        <a:off x="445586" y="4399970"/>
        <a:ext cx="5800124"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pPr/>
              <a:t>1/28/2024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pPr/>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pPr/>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pPr/>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1/28/2024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1/28/2024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1/28/2024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1/28/2024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1/28/2024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pPr/>
              <a:t>1/28/2024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pPr/>
              <a:t>1/28/2024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pPr/>
              <a:t>1/28/2024</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pPr/>
              <a:t>1/28/2024</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pPr/>
              <a:t>1/28/2024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1/28/2024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1/28/2024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1/28/2024</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
        <p:nvSpPr>
          <p:cNvPr id="7" name="MSIPCMContentMarking" descr="{&quot;HashCode&quot;:427817493,&quot;Placement&quot;:&quot;Footer&quot;,&quot;Top&quot;:522.0343,&quot;Left&quot;:431.8811,&quot;SlideWidth&quot;:960,&quot;SlideHeight&quot;:540}">
            <a:extLst>
              <a:ext uri="{FF2B5EF4-FFF2-40B4-BE49-F238E27FC236}">
                <a16:creationId xmlns:a16="http://schemas.microsoft.com/office/drawing/2014/main" id="{75687700-2A39-423F-A31F-B2F5A47C33B4}"/>
              </a:ext>
            </a:extLst>
          </p:cNvPr>
          <p:cNvSpPr txBox="1"/>
          <p:nvPr userDrawn="1"/>
        </p:nvSpPr>
        <p:spPr>
          <a:xfrm>
            <a:off x="5484890" y="6629836"/>
            <a:ext cx="1222219" cy="228163"/>
          </a:xfrm>
          <a:prstGeom prst="rect">
            <a:avLst/>
          </a:prstGeom>
          <a:noFill/>
          <a:ln>
            <a:noFill/>
          </a:ln>
          <a:extLst>
            <a:ext uri="{91240B29-F687-4F45-9708-019B960494DF}">
              <a14:hiddenLine xmlns:a14="http://schemas.microsoft.com/office/drawing/2010/main">
                <a:solidFill>
                  <a:schemeClr val="bg2"/>
                </a:solidFill>
              </a14:hiddenLine>
            </a:ext>
          </a:extLst>
        </p:spPr>
        <p:txBody>
          <a:bodyPr vert="horz" wrap="square" lIns="0" tIns="0" rIns="0" bIns="0" rtlCol="0" anchor="ctr" anchorCtr="1">
            <a:spAutoFit/>
          </a:bodyPr>
          <a:lstStyle/>
          <a:p>
            <a:pPr algn="ctr">
              <a:spcBef>
                <a:spcPts val="0"/>
              </a:spcBef>
              <a:spcAft>
                <a:spcPts val="0"/>
              </a:spcAft>
            </a:pPr>
            <a:r>
              <a:rPr lang="en-US" sz="800">
                <a:solidFill>
                  <a:srgbClr val="000000"/>
                </a:solidFill>
                <a:latin typeface="Calibri" panose="020F0502020204030204" pitchFamily="34" charset="0"/>
              </a:rPr>
              <a:t>Classified - Confidential</a:t>
            </a:r>
            <a:endParaRPr lang="en-US" sz="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mailto:twadjuster@y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695B-B52A-4318-A18E-4AFA59459F3F}"/>
              </a:ext>
            </a:extLst>
          </p:cNvPr>
          <p:cNvSpPr>
            <a:spLocks noGrp="1"/>
          </p:cNvSpPr>
          <p:nvPr>
            <p:ph type="title"/>
          </p:nvPr>
        </p:nvSpPr>
        <p:spPr>
          <a:xfrm>
            <a:off x="924025" y="-539015"/>
            <a:ext cx="10321143" cy="5727032"/>
          </a:xfrm>
        </p:spPr>
        <p:txBody>
          <a:bodyPr>
            <a:noAutofit/>
          </a:bodyPr>
          <a:lstStyle/>
          <a:p>
            <a:pPr algn="ctr"/>
            <a:r>
              <a:rPr lang="en-US" sz="7200" b="1" dirty="0">
                <a:solidFill>
                  <a:schemeClr val="accent1">
                    <a:lumMod val="75000"/>
                  </a:schemeClr>
                </a:solidFill>
              </a:rPr>
              <a:t>AMERICAN LEGION RIDERS</a:t>
            </a:r>
            <a:br>
              <a:rPr lang="en-US" sz="7200" dirty="0">
                <a:solidFill>
                  <a:schemeClr val="accent1">
                    <a:lumMod val="75000"/>
                  </a:schemeClr>
                </a:solidFill>
              </a:rPr>
            </a:br>
            <a:br>
              <a:rPr lang="en-US" sz="4000" dirty="0">
                <a:solidFill>
                  <a:schemeClr val="accent1">
                    <a:lumMod val="75000"/>
                  </a:schemeClr>
                </a:solidFill>
              </a:rPr>
            </a:br>
            <a:r>
              <a:rPr lang="en-US" sz="5400" dirty="0">
                <a:solidFill>
                  <a:schemeClr val="accent1">
                    <a:lumMod val="75000"/>
                  </a:schemeClr>
                </a:solidFill>
              </a:rPr>
              <a:t>Road Captain &amp; Rider Safety</a:t>
            </a:r>
            <a:endParaRPr lang="en-US" sz="5400" dirty="0"/>
          </a:p>
        </p:txBody>
      </p:sp>
      <p:pic>
        <p:nvPicPr>
          <p:cNvPr id="3" name="Picture 2">
            <a:extLst>
              <a:ext uri="{FF2B5EF4-FFF2-40B4-BE49-F238E27FC236}">
                <a16:creationId xmlns:a16="http://schemas.microsoft.com/office/drawing/2014/main" id="{A6C475E5-FCCD-4878-8EC2-1DE21610CF0F}"/>
              </a:ext>
            </a:extLst>
          </p:cNvPr>
          <p:cNvPicPr/>
          <p:nvPr/>
        </p:nvPicPr>
        <p:blipFill>
          <a:blip r:embed="rId2" cstate="print"/>
          <a:srcRect/>
          <a:stretch>
            <a:fillRect/>
          </a:stretch>
        </p:blipFill>
        <p:spPr bwMode="auto">
          <a:xfrm>
            <a:off x="9450976" y="5515610"/>
            <a:ext cx="1259205" cy="1138555"/>
          </a:xfrm>
          <a:prstGeom prst="rect">
            <a:avLst/>
          </a:prstGeom>
          <a:noFill/>
          <a:ln w="9525">
            <a:noFill/>
            <a:miter lim="800000"/>
            <a:headEnd/>
            <a:tailEnd/>
          </a:ln>
        </p:spPr>
      </p:pic>
      <p:pic>
        <p:nvPicPr>
          <p:cNvPr id="4" name="Picture 3">
            <a:extLst>
              <a:ext uri="{FF2B5EF4-FFF2-40B4-BE49-F238E27FC236}">
                <a16:creationId xmlns:a16="http://schemas.microsoft.com/office/drawing/2014/main" id="{9D9A62B3-3D6D-49DE-A1EA-1726630E3BBA}"/>
              </a:ext>
            </a:extLst>
          </p:cNvPr>
          <p:cNvPicPr/>
          <p:nvPr/>
        </p:nvPicPr>
        <p:blipFill>
          <a:blip r:embed="rId3" cstate="print"/>
          <a:srcRect/>
          <a:stretch>
            <a:fillRect/>
          </a:stretch>
        </p:blipFill>
        <p:spPr bwMode="auto">
          <a:xfrm>
            <a:off x="10710181" y="5515610"/>
            <a:ext cx="1069975" cy="1138555"/>
          </a:xfrm>
          <a:prstGeom prst="rect">
            <a:avLst/>
          </a:prstGeom>
          <a:noFill/>
          <a:ln w="9525">
            <a:noFill/>
            <a:miter lim="800000"/>
            <a:headEnd/>
            <a:tailEnd/>
          </a:ln>
        </p:spPr>
      </p:pic>
      <p:sp>
        <p:nvSpPr>
          <p:cNvPr id="5" name="TextBox 4">
            <a:extLst>
              <a:ext uri="{FF2B5EF4-FFF2-40B4-BE49-F238E27FC236}">
                <a16:creationId xmlns:a16="http://schemas.microsoft.com/office/drawing/2014/main" id="{854B76CF-4B51-FF81-8088-8157C23C0C3F}"/>
              </a:ext>
            </a:extLst>
          </p:cNvPr>
          <p:cNvSpPr txBox="1"/>
          <p:nvPr/>
        </p:nvSpPr>
        <p:spPr>
          <a:xfrm>
            <a:off x="1183908" y="4879527"/>
            <a:ext cx="8267068" cy="1785104"/>
          </a:xfrm>
          <a:prstGeom prst="rect">
            <a:avLst/>
          </a:prstGeom>
          <a:noFill/>
          <a:ln>
            <a:solidFill>
              <a:schemeClr val="bg2"/>
            </a:solidFill>
          </a:ln>
        </p:spPr>
        <p:txBody>
          <a:bodyPr wrap="square" rtlCol="0" anchor="ctr" anchorCtr="1">
            <a:spAutoFit/>
          </a:bodyPr>
          <a:lstStyle/>
          <a:p>
            <a:r>
              <a:rPr lang="en-US" sz="2200" dirty="0"/>
              <a:t>Bobby Greer, ALR Chapter 129 Road Captain</a:t>
            </a:r>
          </a:p>
          <a:p>
            <a:r>
              <a:rPr lang="en-US" sz="2200" dirty="0"/>
              <a:t>Wayne Parrott, ALR Chapter 129 Asst. Road Captain</a:t>
            </a:r>
          </a:p>
          <a:p>
            <a:r>
              <a:rPr lang="en-US" sz="2200" dirty="0"/>
              <a:t>Ted Wieder, ALR Florida Road Captain &amp; Safety Officer, </a:t>
            </a:r>
          </a:p>
          <a:p>
            <a:r>
              <a:rPr lang="en-US" sz="2200" dirty="0"/>
              <a:t>        727-637-1114, </a:t>
            </a:r>
            <a:r>
              <a:rPr lang="en-US" sz="2200" dirty="0">
                <a:hlinkClick r:id="rId4"/>
              </a:rPr>
              <a:t>twadjuster@ymail.com</a:t>
            </a:r>
            <a:endParaRPr lang="en-US" sz="2200" dirty="0"/>
          </a:p>
          <a:p>
            <a:endParaRPr lang="en-US" sz="2200" dirty="0"/>
          </a:p>
        </p:txBody>
      </p:sp>
    </p:spTree>
    <p:extLst>
      <p:ext uri="{BB962C8B-B14F-4D97-AF65-F5344CB8AC3E}">
        <p14:creationId xmlns:p14="http://schemas.microsoft.com/office/powerpoint/2010/main" val="308523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309142-881A-B0D9-B81D-8B729C49D27C}"/>
              </a:ext>
            </a:extLst>
          </p:cNvPr>
          <p:cNvPicPr>
            <a:picLocks noChangeAspect="1"/>
          </p:cNvPicPr>
          <p:nvPr/>
        </p:nvPicPr>
        <p:blipFill>
          <a:blip r:embed="rId2"/>
          <a:stretch>
            <a:fillRect/>
          </a:stretch>
        </p:blipFill>
        <p:spPr>
          <a:xfrm>
            <a:off x="882587" y="298102"/>
            <a:ext cx="10229697" cy="6559898"/>
          </a:xfrm>
          <a:prstGeom prst="rect">
            <a:avLst/>
          </a:prstGeom>
        </p:spPr>
      </p:pic>
    </p:spTree>
    <p:extLst>
      <p:ext uri="{BB962C8B-B14F-4D97-AF65-F5344CB8AC3E}">
        <p14:creationId xmlns:p14="http://schemas.microsoft.com/office/powerpoint/2010/main" val="339956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81FF-3031-1CC6-C853-8C30F5963A3C}"/>
              </a:ext>
            </a:extLst>
          </p:cNvPr>
          <p:cNvSpPr>
            <a:spLocks noGrp="1"/>
          </p:cNvSpPr>
          <p:nvPr>
            <p:ph type="title"/>
          </p:nvPr>
        </p:nvSpPr>
        <p:spPr>
          <a:xfrm>
            <a:off x="221942" y="365125"/>
            <a:ext cx="11131858" cy="5609472"/>
          </a:xfrm>
        </p:spPr>
        <p:txBody>
          <a:bodyPr/>
          <a:lstStyle/>
          <a:p>
            <a:pPr algn="ctr"/>
            <a:r>
              <a:rPr lang="en-US" b="1" dirty="0"/>
              <a:t>WHAT DO YOU SEE?</a:t>
            </a:r>
          </a:p>
        </p:txBody>
      </p:sp>
    </p:spTree>
    <p:extLst>
      <p:ext uri="{BB962C8B-B14F-4D97-AF65-F5344CB8AC3E}">
        <p14:creationId xmlns:p14="http://schemas.microsoft.com/office/powerpoint/2010/main" val="126209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86BB7E-EDDF-B153-0917-F7E561FA08D7}"/>
              </a:ext>
            </a:extLst>
          </p:cNvPr>
          <p:cNvPicPr>
            <a:picLocks noChangeAspect="1"/>
          </p:cNvPicPr>
          <p:nvPr/>
        </p:nvPicPr>
        <p:blipFill>
          <a:blip r:embed="rId2"/>
          <a:stretch>
            <a:fillRect/>
          </a:stretch>
        </p:blipFill>
        <p:spPr>
          <a:xfrm>
            <a:off x="399496" y="266331"/>
            <a:ext cx="11354540" cy="6967950"/>
          </a:xfrm>
          <a:prstGeom prst="rect">
            <a:avLst/>
          </a:prstGeom>
        </p:spPr>
      </p:pic>
    </p:spTree>
    <p:extLst>
      <p:ext uri="{BB962C8B-B14F-4D97-AF65-F5344CB8AC3E}">
        <p14:creationId xmlns:p14="http://schemas.microsoft.com/office/powerpoint/2010/main" val="410676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C7E3-A2AA-2DB5-ED4C-7270BB8833C5}"/>
              </a:ext>
            </a:extLst>
          </p:cNvPr>
          <p:cNvSpPr>
            <a:spLocks noGrp="1"/>
          </p:cNvSpPr>
          <p:nvPr>
            <p:ph type="title"/>
          </p:nvPr>
        </p:nvSpPr>
        <p:spPr>
          <a:xfrm>
            <a:off x="884903" y="365126"/>
            <a:ext cx="10468897" cy="315911"/>
          </a:xfrm>
        </p:spPr>
        <p:txBody>
          <a:bodyPr>
            <a:normAutofit fontScale="90000"/>
          </a:bodyPr>
          <a:lstStyle/>
          <a:p>
            <a:r>
              <a:rPr lang="en-US" sz="2000" dirty="0"/>
              <a:t>WHAT CHANGES TO FLORIDA’S COMPARATIVE NEGLIGENCE LAWS MEAN FOR MOTORCYCLISTS</a:t>
            </a:r>
            <a:br>
              <a:rPr lang="en-US" dirty="0"/>
            </a:br>
            <a:endParaRPr lang="en-US" dirty="0"/>
          </a:p>
        </p:txBody>
      </p:sp>
      <p:sp>
        <p:nvSpPr>
          <p:cNvPr id="3" name="Content Placeholder 2">
            <a:extLst>
              <a:ext uri="{FF2B5EF4-FFF2-40B4-BE49-F238E27FC236}">
                <a16:creationId xmlns:a16="http://schemas.microsoft.com/office/drawing/2014/main" id="{256ACCBD-118A-DFCA-F348-4C61814B5515}"/>
              </a:ext>
            </a:extLst>
          </p:cNvPr>
          <p:cNvSpPr>
            <a:spLocks noGrp="1"/>
          </p:cNvSpPr>
          <p:nvPr>
            <p:ph idx="1"/>
          </p:nvPr>
        </p:nvSpPr>
        <p:spPr>
          <a:xfrm>
            <a:off x="534074" y="575187"/>
            <a:ext cx="11361218" cy="5601776"/>
          </a:xfrm>
        </p:spPr>
        <p:txBody>
          <a:bodyPr>
            <a:normAutofit fontScale="47500" lnSpcReduction="20000"/>
          </a:bodyPr>
          <a:lstStyle/>
          <a:p>
            <a:pPr marL="0" indent="0">
              <a:buNone/>
            </a:pPr>
            <a:r>
              <a:rPr lang="en-US" sz="3400" dirty="0"/>
              <a:t>Fran </a:t>
            </a:r>
            <a:r>
              <a:rPr lang="en-US" sz="3400" dirty="0" err="1"/>
              <a:t>Haasch</a:t>
            </a:r>
            <a:r>
              <a:rPr lang="en-US" sz="3400" dirty="0"/>
              <a:t>:</a:t>
            </a:r>
          </a:p>
          <a:p>
            <a:pPr marL="0" indent="0">
              <a:buNone/>
            </a:pPr>
            <a:r>
              <a:rPr lang="en-US" sz="3400" dirty="0"/>
              <a:t>I realize this will not be the most popular view, but I have been advising every biker I know to start wearing a helmet.  Here’s why you should, too.</a:t>
            </a:r>
          </a:p>
          <a:p>
            <a:endParaRPr lang="en-US" dirty="0"/>
          </a:p>
          <a:p>
            <a:r>
              <a:rPr lang="en-US" sz="3600" dirty="0"/>
              <a:t>Florida’s new tort reform law, </a:t>
            </a:r>
            <a:r>
              <a:rPr lang="en-US" sz="3600" b="1" dirty="0">
                <a:solidFill>
                  <a:srgbClr val="FF0000"/>
                </a:solidFill>
              </a:rPr>
              <a:t>HB837</a:t>
            </a:r>
            <a:r>
              <a:rPr lang="en-US" sz="3600" dirty="0"/>
              <a:t>, went into effect on </a:t>
            </a:r>
            <a:r>
              <a:rPr lang="en-US" sz="3600" b="1" dirty="0">
                <a:solidFill>
                  <a:srgbClr val="FF0000"/>
                </a:solidFill>
              </a:rPr>
              <a:t>March 24, 2023</a:t>
            </a:r>
            <a:r>
              <a:rPr lang="en-US" sz="3600" dirty="0"/>
              <a:t>.  One of the absolute worst parts of the bill is that we are now a contributory negligence state.  This means that if a biker is injured in an accident and is found to be </a:t>
            </a:r>
            <a:r>
              <a:rPr lang="en-US" sz="3600" b="1" dirty="0">
                <a:solidFill>
                  <a:srgbClr val="FF0000"/>
                </a:solidFill>
              </a:rPr>
              <a:t>50.1%</a:t>
            </a:r>
            <a:r>
              <a:rPr lang="en-US" sz="3600" dirty="0"/>
              <a:t> at fault, they could be barred from recovering damages.  </a:t>
            </a:r>
          </a:p>
          <a:p>
            <a:r>
              <a:rPr lang="en-US" sz="3600" dirty="0"/>
              <a:t>A possible “real world” example – you are riding your motorcycle without a helmet as you are legally allowed to do because you are over 21 and have insurance, you are stopped at a red light, a person in a CAR/ BIKE/ Truck rear-ends you, causing you to fly off your bike and suffer a brain/body injury.  With the NEW LAW, the lawyer for the insurance company can argue that because you were not wearing a helmet, your negligence contributed to your injury, if they can prove that you were </a:t>
            </a:r>
            <a:r>
              <a:rPr lang="en-US" sz="3600" b="1" dirty="0">
                <a:solidFill>
                  <a:srgbClr val="FF0000"/>
                </a:solidFill>
              </a:rPr>
              <a:t>50.1% </a:t>
            </a:r>
            <a:r>
              <a:rPr lang="en-US" sz="3600" dirty="0"/>
              <a:t>or more negligent, you can lose the case and get absolutely zero recovery.</a:t>
            </a:r>
          </a:p>
          <a:p>
            <a:endParaRPr lang="en-US" sz="3600" dirty="0"/>
          </a:p>
          <a:p>
            <a:r>
              <a:rPr lang="en-US" sz="3600" dirty="0"/>
              <a:t>You are riding your motorcycle without a helmet, freedom that riders in the state of Florida have been legally allowed since </a:t>
            </a:r>
            <a:r>
              <a:rPr lang="en-US" sz="3600" b="1" dirty="0">
                <a:solidFill>
                  <a:srgbClr val="FF0000"/>
                </a:solidFill>
              </a:rPr>
              <a:t>July 1, 2000</a:t>
            </a:r>
            <a:r>
              <a:rPr lang="en-US" sz="3600" dirty="0"/>
              <a:t>; another person is at fault for causing the accident and your injuries, but because of contributory negligence, you might not be able to recover anything for your injuries, pain, and suffering, long-term care, NOTHING!</a:t>
            </a:r>
          </a:p>
          <a:p>
            <a:endParaRPr lang="en-US" sz="3600" dirty="0"/>
          </a:p>
          <a:p>
            <a:r>
              <a:rPr lang="en-US" sz="3600" dirty="0"/>
              <a:t>This means that riders who choose not to wear a helmet could be putting themselves at much greater financial risk in the event of an accident. Even if another party is primarily at fault for the accident, the rider’s decision not to wear a helmet could be used against them in court and could result in a complete loss of damages.</a:t>
            </a:r>
          </a:p>
          <a:p>
            <a:endParaRPr lang="en-US" sz="3600" dirty="0"/>
          </a:p>
          <a:p>
            <a:r>
              <a:rPr lang="en-US" sz="3600" dirty="0"/>
              <a:t>During the legislative hearings, there were at least four (4) separate amendments to exempt helmetless motorcyclists who complied with the helmet laws – </a:t>
            </a:r>
            <a:r>
              <a:rPr lang="en-US" sz="3600" dirty="0">
                <a:solidFill>
                  <a:srgbClr val="FF0000"/>
                </a:solidFill>
              </a:rPr>
              <a:t>f</a:t>
            </a:r>
            <a:r>
              <a:rPr lang="en-US" sz="3600" b="1" dirty="0">
                <a:solidFill>
                  <a:srgbClr val="FF0000"/>
                </a:solidFill>
              </a:rPr>
              <a:t>s. 316.211 </a:t>
            </a:r>
            <a:r>
              <a:rPr lang="en-US" sz="3600" dirty="0"/>
              <a:t>– from the new contributory negligence law. The Republican majority in both the House and Senate voted down all the amendments.</a:t>
            </a:r>
          </a:p>
          <a:p>
            <a:endParaRPr lang="en-US" dirty="0"/>
          </a:p>
        </p:txBody>
      </p:sp>
    </p:spTree>
    <p:extLst>
      <p:ext uri="{BB962C8B-B14F-4D97-AF65-F5344CB8AC3E}">
        <p14:creationId xmlns:p14="http://schemas.microsoft.com/office/powerpoint/2010/main" val="317363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437246" y="147101"/>
            <a:ext cx="3588718" cy="1325563"/>
          </a:xfrm>
        </p:spPr>
        <p:txBody>
          <a:bodyPr>
            <a:normAutofit/>
          </a:bodyPr>
          <a:lstStyle/>
          <a:p>
            <a:r>
              <a:rPr lang="en-US" b="1" dirty="0"/>
              <a:t>RIDE TYPES</a:t>
            </a:r>
          </a:p>
        </p:txBody>
      </p:sp>
      <p:pic>
        <p:nvPicPr>
          <p:cNvPr id="4" name="Picture 3"/>
          <p:cNvPicPr/>
          <p:nvPr/>
        </p:nvPicPr>
        <p:blipFill>
          <a:blip r:embed="rId2" cstate="print"/>
          <a:srcRect/>
          <a:stretch>
            <a:fillRect/>
          </a:stretch>
        </p:blipFill>
        <p:spPr bwMode="auto">
          <a:xfrm>
            <a:off x="9222889"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607685"/>
            <a:ext cx="1069975" cy="1138555"/>
          </a:xfrm>
          <a:prstGeom prst="rect">
            <a:avLst/>
          </a:prstGeom>
          <a:noFill/>
          <a:ln w="9525">
            <a:noFill/>
            <a:miter lim="800000"/>
            <a:headEnd/>
            <a:tailEnd/>
          </a:ln>
        </p:spPr>
      </p:pic>
      <p:graphicFrame>
        <p:nvGraphicFramePr>
          <p:cNvPr id="2" name="TextBox 2">
            <a:extLst>
              <a:ext uri="{FF2B5EF4-FFF2-40B4-BE49-F238E27FC236}">
                <a16:creationId xmlns:a16="http://schemas.microsoft.com/office/drawing/2014/main" id="{2FC58CD7-BA9B-30D9-4655-1F28A3A251CD}"/>
              </a:ext>
            </a:extLst>
          </p:cNvPr>
          <p:cNvGraphicFramePr/>
          <p:nvPr>
            <p:extLst>
              <p:ext uri="{D42A27DB-BD31-4B8C-83A1-F6EECF244321}">
                <p14:modId xmlns:p14="http://schemas.microsoft.com/office/powerpoint/2010/main" val="1184600133"/>
              </p:ext>
            </p:extLst>
          </p:nvPr>
        </p:nvGraphicFramePr>
        <p:xfrm>
          <a:off x="915987" y="809883"/>
          <a:ext cx="109728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02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200396" y="0"/>
            <a:ext cx="6372225" cy="1138555"/>
          </a:xfrm>
        </p:spPr>
        <p:txBody>
          <a:bodyPr>
            <a:normAutofit/>
          </a:bodyPr>
          <a:lstStyle/>
          <a:p>
            <a:r>
              <a:rPr lang="en-US" sz="5400" b="1" dirty="0"/>
              <a:t>MFS GROUP RIDING</a:t>
            </a:r>
          </a:p>
        </p:txBody>
      </p:sp>
      <p:pic>
        <p:nvPicPr>
          <p:cNvPr id="4" name="Picture 3"/>
          <p:cNvPicPr/>
          <p:nvPr/>
        </p:nvPicPr>
        <p:blipFill>
          <a:blip r:embed="rId2" cstate="print"/>
          <a:srcRect/>
          <a:stretch>
            <a:fillRect/>
          </a:stretch>
        </p:blipFill>
        <p:spPr bwMode="auto">
          <a:xfrm>
            <a:off x="9559607" y="5607684"/>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607685"/>
            <a:ext cx="1069975" cy="1138555"/>
          </a:xfrm>
          <a:prstGeom prst="rect">
            <a:avLst/>
          </a:prstGeom>
          <a:noFill/>
          <a:ln w="9525">
            <a:noFill/>
            <a:miter lim="800000"/>
            <a:headEnd/>
            <a:tailEnd/>
          </a:ln>
        </p:spPr>
      </p:pic>
      <p:sp>
        <p:nvSpPr>
          <p:cNvPr id="7" name="Title 12">
            <a:extLst>
              <a:ext uri="{FF2B5EF4-FFF2-40B4-BE49-F238E27FC236}">
                <a16:creationId xmlns:a16="http://schemas.microsoft.com/office/drawing/2014/main" id="{C1797D0B-AD77-A67B-59C4-5103EC564EC0}"/>
              </a:ext>
            </a:extLst>
          </p:cNvPr>
          <p:cNvSpPr txBox="1">
            <a:spLocks/>
          </p:cNvSpPr>
          <p:nvPr/>
        </p:nvSpPr>
        <p:spPr>
          <a:xfrm>
            <a:off x="5283428" y="822291"/>
            <a:ext cx="2206159" cy="251908"/>
          </a:xfrm>
          <a:prstGeom prst="rect">
            <a:avLst/>
          </a:prstGeom>
        </p:spPr>
        <p:txBody>
          <a:bodyPr vert="horz" lIns="91440" tIns="45720" rIns="91440" bIns="45720" rtlCol="0" anchor="ctr">
            <a:normAutofit fontScale="47500" lnSpcReduction="20000"/>
          </a:bodyPr>
          <a:lst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a:lstStyle>
          <a:p>
            <a:endParaRPr lang="en-US" sz="2800" dirty="0"/>
          </a:p>
        </p:txBody>
      </p:sp>
      <p:pic>
        <p:nvPicPr>
          <p:cNvPr id="2054" name="Picture 6" descr="Motorcycle Club Illustrations, Royalty-Free Vector Graphics &amp; Clip Art -  iStock">
            <a:extLst>
              <a:ext uri="{FF2B5EF4-FFF2-40B4-BE49-F238E27FC236}">
                <a16:creationId xmlns:a16="http://schemas.microsoft.com/office/drawing/2014/main" id="{FB6AC29D-C22F-FC8A-731C-7B1B1ACC751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22549"/>
          <a:stretch/>
        </p:blipFill>
        <p:spPr bwMode="auto">
          <a:xfrm>
            <a:off x="3200396" y="1731839"/>
            <a:ext cx="582930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18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8FD1-7507-F479-849E-091D41233CC5}"/>
              </a:ext>
            </a:extLst>
          </p:cNvPr>
          <p:cNvSpPr>
            <a:spLocks noGrp="1"/>
          </p:cNvSpPr>
          <p:nvPr>
            <p:ph type="title"/>
          </p:nvPr>
        </p:nvSpPr>
        <p:spPr>
          <a:xfrm>
            <a:off x="2030278" y="341877"/>
            <a:ext cx="9323522" cy="5679215"/>
          </a:xfrm>
        </p:spPr>
        <p:txBody>
          <a:bodyPr>
            <a:normAutofit/>
          </a:bodyPr>
          <a:lstStyle/>
          <a:p>
            <a:r>
              <a:rPr lang="en-US" b="1" dirty="0"/>
              <a:t>MFS GROUP RIDING VIDEO</a:t>
            </a:r>
          </a:p>
        </p:txBody>
      </p:sp>
    </p:spTree>
    <p:extLst>
      <p:ext uri="{BB962C8B-B14F-4D97-AF65-F5344CB8AC3E}">
        <p14:creationId xmlns:p14="http://schemas.microsoft.com/office/powerpoint/2010/main" val="233657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00760" y="-308008"/>
            <a:ext cx="8111488" cy="1745331"/>
          </a:xfrm>
        </p:spPr>
        <p:txBody>
          <a:bodyPr>
            <a:normAutofit/>
          </a:bodyPr>
          <a:lstStyle/>
          <a:p>
            <a:r>
              <a:rPr lang="en-US" b="1" dirty="0"/>
              <a:t>GROUP RIDER POSITIONS</a:t>
            </a:r>
          </a:p>
        </p:txBody>
      </p:sp>
      <p:pic>
        <p:nvPicPr>
          <p:cNvPr id="4" name="Picture 3"/>
          <p:cNvPicPr/>
          <p:nvPr/>
        </p:nvPicPr>
        <p:blipFill>
          <a:blip r:embed="rId2" cstate="print"/>
          <a:srcRect/>
          <a:stretch>
            <a:fillRect/>
          </a:stretch>
        </p:blipFill>
        <p:spPr bwMode="auto">
          <a:xfrm>
            <a:off x="9222889"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607685"/>
            <a:ext cx="1069975" cy="1138555"/>
          </a:xfrm>
          <a:prstGeom prst="rect">
            <a:avLst/>
          </a:prstGeom>
          <a:noFill/>
          <a:ln w="9525">
            <a:noFill/>
            <a:miter lim="800000"/>
            <a:headEnd/>
            <a:tailEnd/>
          </a:ln>
        </p:spPr>
      </p:pic>
      <p:graphicFrame>
        <p:nvGraphicFramePr>
          <p:cNvPr id="2" name="TextBox 2">
            <a:extLst>
              <a:ext uri="{FF2B5EF4-FFF2-40B4-BE49-F238E27FC236}">
                <a16:creationId xmlns:a16="http://schemas.microsoft.com/office/drawing/2014/main" id="{9E294154-34B7-FA3E-B3AD-C27603187872}"/>
              </a:ext>
            </a:extLst>
          </p:cNvPr>
          <p:cNvGraphicFramePr/>
          <p:nvPr>
            <p:extLst>
              <p:ext uri="{D42A27DB-BD31-4B8C-83A1-F6EECF244321}">
                <p14:modId xmlns:p14="http://schemas.microsoft.com/office/powerpoint/2010/main" val="1534856480"/>
              </p:ext>
            </p:extLst>
          </p:nvPr>
        </p:nvGraphicFramePr>
        <p:xfrm>
          <a:off x="1472340" y="441703"/>
          <a:ext cx="8364120" cy="6116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201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831093" y="355107"/>
            <a:ext cx="3057694" cy="4740676"/>
          </a:xfrm>
        </p:spPr>
        <p:txBody>
          <a:bodyPr>
            <a:normAutofit/>
          </a:bodyPr>
          <a:lstStyle/>
          <a:p>
            <a:pPr algn="ctr"/>
            <a:r>
              <a:rPr lang="en-US" b="1" dirty="0"/>
              <a:t>HAND SIGNALS and TURN SIGNALS “USE THEM”</a:t>
            </a:r>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607685"/>
            <a:ext cx="1069975" cy="1138555"/>
          </a:xfrm>
          <a:prstGeom prst="rect">
            <a:avLst/>
          </a:prstGeom>
          <a:noFill/>
          <a:ln w="9525">
            <a:noFill/>
            <a:miter lim="800000"/>
            <a:headEnd/>
            <a:tailEnd/>
          </a:ln>
        </p:spPr>
      </p:pic>
      <p:pic>
        <p:nvPicPr>
          <p:cNvPr id="7" name="Picture 6">
            <a:extLst>
              <a:ext uri="{FF2B5EF4-FFF2-40B4-BE49-F238E27FC236}">
                <a16:creationId xmlns:a16="http://schemas.microsoft.com/office/drawing/2014/main" id="{2C327779-65C5-D9DD-F2BA-55ED33FEB8D6}"/>
              </a:ext>
            </a:extLst>
          </p:cNvPr>
          <p:cNvPicPr/>
          <p:nvPr/>
        </p:nvPicPr>
        <p:blipFill>
          <a:blip r:embed="rId4" cstate="print">
            <a:extLst>
              <a:ext uri="{28A0092B-C50C-407E-A947-70E740481C1C}">
                <a14:useLocalDpi xmlns:a14="http://schemas.microsoft.com/office/drawing/2010/main" val="0"/>
              </a:ext>
            </a:extLst>
          </a:blip>
          <a:srcRect l="65650" t="30252" r="3321" b="9244"/>
          <a:stretch>
            <a:fillRect/>
          </a:stretch>
        </p:blipFill>
        <p:spPr bwMode="auto">
          <a:xfrm>
            <a:off x="226400" y="148166"/>
            <a:ext cx="8263465" cy="6561667"/>
          </a:xfrm>
          <a:prstGeom prst="rect">
            <a:avLst/>
          </a:prstGeom>
          <a:noFill/>
          <a:ln w="9525">
            <a:noFill/>
            <a:miter lim="800000"/>
            <a:headEnd/>
            <a:tailEnd/>
          </a:ln>
        </p:spPr>
      </p:pic>
    </p:spTree>
    <p:extLst>
      <p:ext uri="{BB962C8B-B14F-4D97-AF65-F5344CB8AC3E}">
        <p14:creationId xmlns:p14="http://schemas.microsoft.com/office/powerpoint/2010/main" val="310658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263992" y="-105878"/>
            <a:ext cx="4173016" cy="1574091"/>
          </a:xfrm>
        </p:spPr>
        <p:txBody>
          <a:bodyPr>
            <a:normAutofit/>
          </a:bodyPr>
          <a:lstStyle/>
          <a:p>
            <a:r>
              <a:rPr lang="en-US" b="1" dirty="0"/>
              <a:t>DISCLAIMER</a:t>
            </a:r>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607685"/>
            <a:ext cx="1069975" cy="1138555"/>
          </a:xfrm>
          <a:prstGeom prst="rect">
            <a:avLst/>
          </a:prstGeom>
          <a:noFill/>
          <a:ln w="9525">
            <a:noFill/>
            <a:miter lim="800000"/>
            <a:headEnd/>
            <a:tailEnd/>
          </a:ln>
        </p:spPr>
      </p:pic>
      <p:sp>
        <p:nvSpPr>
          <p:cNvPr id="7" name="Content Placeholder 2">
            <a:extLst>
              <a:ext uri="{FF2B5EF4-FFF2-40B4-BE49-F238E27FC236}">
                <a16:creationId xmlns:a16="http://schemas.microsoft.com/office/drawing/2014/main" id="{DE088F09-D23F-DFF8-E12C-9ADE7B2287DA}"/>
              </a:ext>
            </a:extLst>
          </p:cNvPr>
          <p:cNvSpPr>
            <a:spLocks noGrp="1"/>
          </p:cNvSpPr>
          <p:nvPr/>
        </p:nvSpPr>
        <p:spPr>
          <a:xfrm>
            <a:off x="1145406" y="1468213"/>
            <a:ext cx="10714806" cy="248777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400" dirty="0">
                <a:effectLst/>
                <a:latin typeface="Cambria" panose="02040503050406030204" pitchFamily="18" charset="0"/>
                <a:ea typeface="Calibri" panose="020F0502020204030204" pitchFamily="34" charset="0"/>
                <a:cs typeface="Times New Roman" panose="02020603050405020304" pitchFamily="18" charset="0"/>
              </a:rPr>
              <a:t>I</a:t>
            </a:r>
            <a:r>
              <a:rPr lang="en-US" sz="2400" dirty="0">
                <a:effectLst/>
                <a:latin typeface="Cambria" panose="02040503050406030204" pitchFamily="18" charset="0"/>
                <a:ea typeface="Calibri" panose="020F0502020204030204" pitchFamily="34" charset="0"/>
                <a:cs typeface="Calibri" panose="020F0502020204030204" pitchFamily="34" charset="0"/>
              </a:rPr>
              <a:t>n</a:t>
            </a:r>
            <a:r>
              <a:rPr lang="en-US" sz="2400" dirty="0">
                <a:effectLst/>
                <a:latin typeface="Calibri" panose="020F0502020204030204" pitchFamily="34" charset="0"/>
                <a:ea typeface="Calibri" panose="020F0502020204030204" pitchFamily="34" charset="0"/>
              </a:rPr>
              <a:t>formation in this presentation, the Rider’s Manual, and all associated documents </a:t>
            </a:r>
            <a:r>
              <a:rPr lang="en-US" sz="2400" dirty="0">
                <a:latin typeface="Calibri" panose="020F0502020204030204" pitchFamily="34" charset="0"/>
                <a:ea typeface="Calibri" panose="020F0502020204030204" pitchFamily="34" charset="0"/>
              </a:rPr>
              <a:t>are </a:t>
            </a:r>
            <a:r>
              <a:rPr lang="en-US" sz="2400" dirty="0">
                <a:effectLst/>
                <a:latin typeface="Calibri" panose="020F0502020204030204" pitchFamily="34" charset="0"/>
                <a:ea typeface="Calibri" panose="020F0502020204030204" pitchFamily="34" charset="0"/>
              </a:rPr>
              <a:t>derived from various valued sources. This material is intended for educational purposes only and provided only to the American Legion Riders and Supporters. If you believe any information needs to be reviewed, bring it to the attention of the department leadership for review. The safety and the ride belong to each Rider and their passenger.  </a:t>
            </a:r>
            <a:r>
              <a:rPr lang="en-US" sz="2400" dirty="0">
                <a:latin typeface="Calibri" panose="020F0502020204030204" pitchFamily="34" charset="0"/>
                <a:ea typeface="Calibri" panose="020F0502020204030204" pitchFamily="34" charset="0"/>
              </a:rPr>
              <a:t>I</a:t>
            </a:r>
            <a:r>
              <a:rPr lang="en-US" sz="2400" dirty="0">
                <a:effectLst/>
                <a:latin typeface="Calibri" panose="020F0502020204030204" pitchFamily="34" charset="0"/>
                <a:ea typeface="Calibri" panose="020F0502020204030204" pitchFamily="34" charset="0"/>
              </a:rPr>
              <a:t>f for any reason, the Rider and their passenger are not riding safely, they may and can be told to leave for the safety of themselves and other rides. If for any reason, you as a Rider believe that you cannot ride in a safe manner, ask for help, and it will be provided, or discontinue the ride in a safe manner.</a:t>
            </a:r>
            <a:endParaRPr lang="en-US" sz="2400" dirty="0"/>
          </a:p>
          <a:p>
            <a:pPr marL="0" indent="0">
              <a:buNone/>
            </a:pPr>
            <a:endParaRPr lang="en-US" dirty="0"/>
          </a:p>
        </p:txBody>
      </p:sp>
      <p:sp>
        <p:nvSpPr>
          <p:cNvPr id="6" name="TextBox 5">
            <a:extLst>
              <a:ext uri="{FF2B5EF4-FFF2-40B4-BE49-F238E27FC236}">
                <a16:creationId xmlns:a16="http://schemas.microsoft.com/office/drawing/2014/main" id="{23FB1705-C7D2-F18B-5BDB-1F5845E96098}"/>
              </a:ext>
            </a:extLst>
          </p:cNvPr>
          <p:cNvSpPr txBox="1"/>
          <p:nvPr/>
        </p:nvSpPr>
        <p:spPr>
          <a:xfrm>
            <a:off x="943276" y="4605165"/>
            <a:ext cx="11097928" cy="1077218"/>
          </a:xfrm>
          <a:prstGeom prst="rect">
            <a:avLst/>
          </a:prstGeom>
          <a:noFill/>
        </p:spPr>
        <p:txBody>
          <a:bodyPr wrap="square">
            <a:spAutoFit/>
          </a:bodyPr>
          <a:lstStyle/>
          <a:p>
            <a:pPr marL="0" marR="0" algn="ctr">
              <a:spcBef>
                <a:spcPts val="0"/>
              </a:spcBef>
              <a:spcAft>
                <a:spcPts val="0"/>
              </a:spcAft>
            </a:pP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Let us ride safely, responsibly and set a good example for others. We are representing the American Legion!!!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679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03082" y="0"/>
            <a:ext cx="5107205" cy="952901"/>
          </a:xfrm>
        </p:spPr>
        <p:txBody>
          <a:bodyPr>
            <a:noAutofit/>
          </a:bodyPr>
          <a:lstStyle/>
          <a:p>
            <a:r>
              <a:rPr lang="en-US" b="1" dirty="0"/>
              <a:t>RIDER’S CREED</a:t>
            </a:r>
          </a:p>
        </p:txBody>
      </p:sp>
      <p:pic>
        <p:nvPicPr>
          <p:cNvPr id="4" name="Picture 3"/>
          <p:cNvPicPr/>
          <p:nvPr/>
        </p:nvPicPr>
        <p:blipFill>
          <a:blip r:embed="rId2" cstate="print"/>
          <a:srcRect/>
          <a:stretch>
            <a:fillRect/>
          </a:stretch>
        </p:blipFill>
        <p:spPr bwMode="auto">
          <a:xfrm>
            <a:off x="9702399" y="5796447"/>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61604" y="5719445"/>
            <a:ext cx="1069975" cy="1138555"/>
          </a:xfrm>
          <a:prstGeom prst="rect">
            <a:avLst/>
          </a:prstGeom>
          <a:noFill/>
          <a:ln w="9525">
            <a:noFill/>
            <a:miter lim="800000"/>
            <a:headEnd/>
            <a:tailEnd/>
          </a:ln>
        </p:spPr>
      </p:pic>
      <p:sp>
        <p:nvSpPr>
          <p:cNvPr id="2" name="TextBox 8">
            <a:extLst>
              <a:ext uri="{FF2B5EF4-FFF2-40B4-BE49-F238E27FC236}">
                <a16:creationId xmlns:a16="http://schemas.microsoft.com/office/drawing/2014/main" id="{80415FA3-128A-2F20-34CB-BCD3F369F410}"/>
              </a:ext>
            </a:extLst>
          </p:cNvPr>
          <p:cNvSpPr txBox="1"/>
          <p:nvPr/>
        </p:nvSpPr>
        <p:spPr>
          <a:xfrm>
            <a:off x="779646" y="952901"/>
            <a:ext cx="10181958" cy="526297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FF0000"/>
                </a:solidFill>
              </a:rPr>
              <a:t>R</a:t>
            </a:r>
            <a:r>
              <a:rPr lang="en-US" sz="2400" dirty="0"/>
              <a:t>iders dedicate themselves to the success of the American Legion. I know that, through my efforts, I can make a difference. </a:t>
            </a:r>
          </a:p>
          <a:p>
            <a:r>
              <a:rPr lang="en-US" sz="2400" b="1" dirty="0">
                <a:solidFill>
                  <a:srgbClr val="FF0000"/>
                </a:solidFill>
              </a:rPr>
              <a:t>I</a:t>
            </a:r>
            <a:r>
              <a:rPr lang="en-US" sz="2400" b="1" dirty="0"/>
              <a:t> </a:t>
            </a:r>
            <a:r>
              <a:rPr lang="en-US" sz="2400" dirty="0"/>
              <a:t>alone am responsible for myself and to my fellow riders. I will conduct myself with the highest degree of integrity and honor. </a:t>
            </a:r>
          </a:p>
          <a:p>
            <a:r>
              <a:rPr lang="en-US" sz="2400" b="1" dirty="0">
                <a:solidFill>
                  <a:srgbClr val="FF0000"/>
                </a:solidFill>
              </a:rPr>
              <a:t>D</a:t>
            </a:r>
            <a:r>
              <a:rPr lang="en-US" sz="2400" dirty="0"/>
              <a:t>eeds, not words, create change. I will persevere against any and all things that prevent my success. My resolve and strength will overcome all obstacles.</a:t>
            </a:r>
          </a:p>
          <a:p>
            <a:r>
              <a:rPr lang="en-US" sz="2400" b="1" dirty="0">
                <a:solidFill>
                  <a:srgbClr val="FF0000"/>
                </a:solidFill>
              </a:rPr>
              <a:t>E</a:t>
            </a:r>
            <a:r>
              <a:rPr lang="en-US" sz="2400" dirty="0"/>
              <a:t>ach rider is first a member of the American Legion Family. I will actively participate and willingly support their endeavors. </a:t>
            </a:r>
          </a:p>
          <a:p>
            <a:r>
              <a:rPr lang="en-US" sz="2400" b="1" dirty="0">
                <a:solidFill>
                  <a:srgbClr val="FF0000"/>
                </a:solidFill>
              </a:rPr>
              <a:t>R</a:t>
            </a:r>
            <a:r>
              <a:rPr lang="en-US" sz="2400" dirty="0"/>
              <a:t>eadily will I join other riders in activities and events which support our missions. I will do so gladly, knowing I volunteered to be an American Legion Rider.</a:t>
            </a:r>
          </a:p>
          <a:p>
            <a:r>
              <a:rPr lang="en-US" sz="2400" b="1" dirty="0">
                <a:solidFill>
                  <a:srgbClr val="FF0000"/>
                </a:solidFill>
              </a:rPr>
              <a:t>S</a:t>
            </a:r>
            <a:r>
              <a:rPr lang="en-US" sz="2400" dirty="0"/>
              <a:t>uccess is the only acceptable conclusion. I will allow nothing to dissuade me or impede me from service to my family, community, country, and especially our Veterans.</a:t>
            </a:r>
          </a:p>
        </p:txBody>
      </p:sp>
    </p:spTree>
    <p:extLst>
      <p:ext uri="{BB962C8B-B14F-4D97-AF65-F5344CB8AC3E}">
        <p14:creationId xmlns:p14="http://schemas.microsoft.com/office/powerpoint/2010/main" val="282305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24099" y="111760"/>
            <a:ext cx="9029700" cy="1325563"/>
          </a:xfrm>
        </p:spPr>
        <p:txBody>
          <a:bodyPr>
            <a:normAutofit/>
          </a:bodyPr>
          <a:lstStyle/>
          <a:p>
            <a:r>
              <a:rPr lang="en-US" b="1" dirty="0"/>
              <a:t>   LEARNING OBJECTIVES</a:t>
            </a:r>
          </a:p>
        </p:txBody>
      </p:sp>
      <p:pic>
        <p:nvPicPr>
          <p:cNvPr id="4" name="Picture 3"/>
          <p:cNvPicPr/>
          <p:nvPr/>
        </p:nvPicPr>
        <p:blipFill>
          <a:blip r:embed="rId2" cstate="print"/>
          <a:srcRect/>
          <a:stretch>
            <a:fillRect/>
          </a:stretch>
        </p:blipFill>
        <p:spPr bwMode="auto">
          <a:xfrm>
            <a:off x="9373502"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607685"/>
            <a:ext cx="1069975" cy="1138555"/>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AF3B968A-CD04-443C-AD9A-6003BFD05446}"/>
              </a:ext>
            </a:extLst>
          </p:cNvPr>
          <p:cNvSpPr>
            <a:spLocks noGrp="1"/>
          </p:cNvSpPr>
          <p:nvPr>
            <p:ph idx="1"/>
          </p:nvPr>
        </p:nvSpPr>
        <p:spPr>
          <a:xfrm>
            <a:off x="1559293" y="1189608"/>
            <a:ext cx="9794506" cy="4599053"/>
          </a:xfrm>
        </p:spPr>
        <p:txBody>
          <a:bodyPr>
            <a:normAutofit fontScale="92500"/>
          </a:bodyPr>
          <a:lstStyle/>
          <a:p>
            <a:r>
              <a:rPr lang="en-US" sz="3200" dirty="0"/>
              <a:t>Road Captain’s responsibility to the riders, group, and themselves.</a:t>
            </a:r>
          </a:p>
          <a:p>
            <a:r>
              <a:rPr lang="en-US" sz="3200" dirty="0"/>
              <a:t>ALR’s responsibility to the American Legion and other AL Family members </a:t>
            </a:r>
          </a:p>
          <a:p>
            <a:r>
              <a:rPr lang="en-US" sz="3200" dirty="0"/>
              <a:t>Consequences of actions to our riders and their family</a:t>
            </a:r>
          </a:p>
          <a:p>
            <a:r>
              <a:rPr lang="en-US" sz="3200" dirty="0"/>
              <a:t>Defining the role of a Leader and Individual responsibilities</a:t>
            </a:r>
          </a:p>
          <a:p>
            <a:r>
              <a:rPr lang="en-US" sz="3200" dirty="0"/>
              <a:t>Methods for group riding with two-wheel and three-wheel</a:t>
            </a:r>
          </a:p>
          <a:p>
            <a:r>
              <a:rPr lang="en-US" sz="3200" dirty="0"/>
              <a:t>Videos: Personal Protection, Group Riding, Awareness of safety </a:t>
            </a:r>
          </a:p>
          <a:p>
            <a:endParaRPr lang="en-US" dirty="0"/>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13681" y="111760"/>
            <a:ext cx="6850251" cy="1093339"/>
          </a:xfrm>
        </p:spPr>
        <p:txBody>
          <a:bodyPr>
            <a:normAutofit fontScale="90000"/>
          </a:bodyPr>
          <a:lstStyle/>
          <a:p>
            <a:r>
              <a:rPr lang="en-US" b="1" dirty="0"/>
              <a:t>GROUP SAFETY PROCEDURE</a:t>
            </a:r>
          </a:p>
        </p:txBody>
      </p:sp>
      <p:pic>
        <p:nvPicPr>
          <p:cNvPr id="4" name="Picture 3"/>
          <p:cNvPicPr/>
          <p:nvPr/>
        </p:nvPicPr>
        <p:blipFill>
          <a:blip r:embed="rId2" cstate="print"/>
          <a:srcRect/>
          <a:stretch>
            <a:fillRect/>
          </a:stretch>
        </p:blipFill>
        <p:spPr bwMode="auto">
          <a:xfrm>
            <a:off x="9559607" y="565290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607685"/>
            <a:ext cx="1069975" cy="1138555"/>
          </a:xfrm>
          <a:prstGeom prst="rect">
            <a:avLst/>
          </a:prstGeom>
          <a:noFill/>
          <a:ln w="9525">
            <a:noFill/>
            <a:miter lim="800000"/>
            <a:headEnd/>
            <a:tailEnd/>
          </a:ln>
        </p:spPr>
      </p:pic>
      <p:sp>
        <p:nvSpPr>
          <p:cNvPr id="7" name="Content Placeholder 2">
            <a:extLst>
              <a:ext uri="{FF2B5EF4-FFF2-40B4-BE49-F238E27FC236}">
                <a16:creationId xmlns:a16="http://schemas.microsoft.com/office/drawing/2014/main" id="{DE088F09-D23F-DFF8-E12C-9ADE7B2287DA}"/>
              </a:ext>
            </a:extLst>
          </p:cNvPr>
          <p:cNvSpPr>
            <a:spLocks noGrp="1"/>
          </p:cNvSpPr>
          <p:nvPr/>
        </p:nvSpPr>
        <p:spPr>
          <a:xfrm>
            <a:off x="1530417" y="1250315"/>
            <a:ext cx="9221002" cy="525191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t>Road Captains, Safety Officers/ Sweep </a:t>
            </a:r>
          </a:p>
          <a:p>
            <a:pPr lvl="1">
              <a:buFont typeface="Wingdings" panose="05000000000000000000" pitchFamily="2" charset="2"/>
              <a:buChar char="§"/>
            </a:pPr>
            <a:r>
              <a:rPr lang="en-US" sz="2000" u="none" strike="noStrike" dirty="0">
                <a:effectLst/>
                <a:ea typeface="Arial Narrow" panose="020B0606020202030204" pitchFamily="34" charset="0"/>
                <a:cs typeface="Times New Roman" panose="02020603050405020304" pitchFamily="18" charset="0"/>
              </a:rPr>
              <a:t>Organize and promote safe group riding</a:t>
            </a:r>
          </a:p>
          <a:p>
            <a:r>
              <a:rPr lang="en-US" sz="2400" dirty="0">
                <a:solidFill>
                  <a:srgbClr val="000000"/>
                </a:solidFill>
                <a:effectLst/>
                <a:ea typeface="Calibri" panose="020F0502020204030204" pitchFamily="34" charset="0"/>
              </a:rPr>
              <a:t>Pre-ride </a:t>
            </a:r>
            <a:r>
              <a:rPr lang="en-US" sz="2400" dirty="0">
                <a:solidFill>
                  <a:srgbClr val="000000"/>
                </a:solidFill>
                <a:ea typeface="Calibri" panose="020F0502020204030204" pitchFamily="34" charset="0"/>
              </a:rPr>
              <a:t>b</a:t>
            </a:r>
            <a:r>
              <a:rPr lang="en-US" sz="2400" dirty="0">
                <a:solidFill>
                  <a:srgbClr val="000000"/>
                </a:solidFill>
                <a:effectLst/>
                <a:ea typeface="Calibri" panose="020F0502020204030204" pitchFamily="34" charset="0"/>
              </a:rPr>
              <a:t>riefing.</a:t>
            </a:r>
            <a:r>
              <a:rPr lang="en-US" sz="2400" dirty="0">
                <a:solidFill>
                  <a:srgbClr val="000000"/>
                </a:solidFill>
                <a:ea typeface="Calibri" panose="020F0502020204030204" pitchFamily="34" charset="0"/>
              </a:rPr>
              <a:t> i</a:t>
            </a:r>
            <a:r>
              <a:rPr lang="en-US" sz="2400" dirty="0"/>
              <a:t>n-route communication and Small groups pre-ride briefing</a:t>
            </a:r>
          </a:p>
          <a:p>
            <a:r>
              <a:rPr lang="en-US" sz="2400" dirty="0"/>
              <a:t>Group size accommodation and </a:t>
            </a:r>
            <a:r>
              <a:rPr lang="en-US" sz="2400" dirty="0">
                <a:effectLst/>
                <a:ea typeface="Times New Roman" panose="02020603050405020304" pitchFamily="18" charset="0"/>
              </a:rPr>
              <a:t>skill level for each flight of riders</a:t>
            </a:r>
            <a:endParaRPr lang="en-US" sz="2400" dirty="0"/>
          </a:p>
          <a:p>
            <a:r>
              <a:rPr lang="en-US" sz="2400" dirty="0"/>
              <a:t>Rider’s Care</a:t>
            </a:r>
          </a:p>
          <a:p>
            <a:pPr lvl="1">
              <a:buFont typeface="Wingdings" panose="05000000000000000000" pitchFamily="2" charset="2"/>
              <a:buChar char="§"/>
            </a:pPr>
            <a:r>
              <a:rPr lang="en-US" sz="2000" b="1" dirty="0"/>
              <a:t>Bathroom</a:t>
            </a:r>
            <a:r>
              <a:rPr lang="en-US" sz="2000" dirty="0"/>
              <a:t>, </a:t>
            </a:r>
            <a:r>
              <a:rPr lang="en-US" sz="2000" b="1" dirty="0"/>
              <a:t>food</a:t>
            </a:r>
            <a:r>
              <a:rPr lang="en-US" sz="2000" dirty="0"/>
              <a:t> and </a:t>
            </a:r>
            <a:r>
              <a:rPr lang="en-US" sz="2000" b="1" dirty="0"/>
              <a:t>water</a:t>
            </a:r>
            <a:r>
              <a:rPr lang="en-US" sz="2000" dirty="0"/>
              <a:t> stops</a:t>
            </a:r>
          </a:p>
          <a:p>
            <a:pPr lvl="1">
              <a:buFont typeface="Wingdings" panose="05000000000000000000" pitchFamily="2" charset="2"/>
              <a:buChar char="§"/>
            </a:pPr>
            <a:r>
              <a:rPr lang="en-US" sz="2000" dirty="0"/>
              <a:t>Ride time between post and stops</a:t>
            </a:r>
          </a:p>
          <a:p>
            <a:pPr lvl="1">
              <a:buFont typeface="Wingdings" panose="05000000000000000000" pitchFamily="2" charset="2"/>
              <a:buChar char="§"/>
            </a:pPr>
            <a:r>
              <a:rPr lang="en-US" sz="2000" dirty="0"/>
              <a:t>Calling ahead for accommodations </a:t>
            </a:r>
          </a:p>
          <a:p>
            <a:r>
              <a:rPr lang="en-US" sz="2400" dirty="0"/>
              <a:t>Flag displaying in group rides</a:t>
            </a:r>
            <a:r>
              <a:rPr lang="en-US" sz="2300" dirty="0"/>
              <a:t> (as per manufacturer and speed)</a:t>
            </a:r>
          </a:p>
          <a:p>
            <a:pPr lvl="1">
              <a:buFont typeface="Wingdings" panose="05000000000000000000" pitchFamily="2" charset="2"/>
              <a:buChar char="§"/>
            </a:pPr>
            <a:r>
              <a:rPr lang="en-US" sz="2000" dirty="0"/>
              <a:t>Parade and Non-Parade</a:t>
            </a:r>
          </a:p>
          <a:p>
            <a:r>
              <a:rPr lang="en-US" sz="2400" dirty="0"/>
              <a:t>Accident assistances</a:t>
            </a:r>
          </a:p>
          <a:p>
            <a:r>
              <a:rPr lang="en-US" sz="2400" dirty="0"/>
              <a:t>Blocking and Chasing vehicles (See ALR Road Captain Guide)</a:t>
            </a:r>
          </a:p>
        </p:txBody>
      </p:sp>
    </p:spTree>
    <p:extLst>
      <p:ext uri="{BB962C8B-B14F-4D97-AF65-F5344CB8AC3E}">
        <p14:creationId xmlns:p14="http://schemas.microsoft.com/office/powerpoint/2010/main" val="24833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7654" y="104278"/>
            <a:ext cx="11896078" cy="1325563"/>
          </a:xfrm>
        </p:spPr>
        <p:txBody>
          <a:bodyPr>
            <a:normAutofit fontScale="90000"/>
          </a:bodyPr>
          <a:lstStyle/>
          <a:p>
            <a:pPr algn="ctr"/>
            <a:r>
              <a:rPr lang="en-US" dirty="0"/>
              <a:t> </a:t>
            </a:r>
            <a:r>
              <a:rPr lang="en-US" sz="4000" b="1" dirty="0"/>
              <a:t>Road Captains and Safety Officers/ Sweep Responsibility to the Riders and Group Riding</a:t>
            </a:r>
          </a:p>
        </p:txBody>
      </p:sp>
      <p:pic>
        <p:nvPicPr>
          <p:cNvPr id="4" name="Picture 3"/>
          <p:cNvPicPr/>
          <p:nvPr/>
        </p:nvPicPr>
        <p:blipFill>
          <a:blip r:embed="rId2" cstate="print"/>
          <a:srcRect/>
          <a:stretch>
            <a:fillRect/>
          </a:stretch>
        </p:blipFill>
        <p:spPr bwMode="auto">
          <a:xfrm>
            <a:off x="9570218" y="5494416"/>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29423" y="5494416"/>
            <a:ext cx="1069975" cy="1138555"/>
          </a:xfrm>
          <a:prstGeom prst="rect">
            <a:avLst/>
          </a:prstGeom>
          <a:noFill/>
          <a:ln w="9525">
            <a:noFill/>
            <a:miter lim="800000"/>
            <a:headEnd/>
            <a:tailEnd/>
          </a:ln>
        </p:spPr>
      </p:pic>
      <p:graphicFrame>
        <p:nvGraphicFramePr>
          <p:cNvPr id="12" name="TextBox 2">
            <a:extLst>
              <a:ext uri="{FF2B5EF4-FFF2-40B4-BE49-F238E27FC236}">
                <a16:creationId xmlns:a16="http://schemas.microsoft.com/office/drawing/2014/main" id="{89CA1A6A-F770-8E28-6126-C7C8721D85EC}"/>
              </a:ext>
            </a:extLst>
          </p:cNvPr>
          <p:cNvGraphicFramePr/>
          <p:nvPr>
            <p:extLst>
              <p:ext uri="{D42A27DB-BD31-4B8C-83A1-F6EECF244321}">
                <p14:modId xmlns:p14="http://schemas.microsoft.com/office/powerpoint/2010/main" val="4110518321"/>
              </p:ext>
            </p:extLst>
          </p:nvPr>
        </p:nvGraphicFramePr>
        <p:xfrm>
          <a:off x="639191" y="1191166"/>
          <a:ext cx="11097088" cy="5005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812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79058" y="104278"/>
            <a:ext cx="8413648" cy="1325563"/>
          </a:xfrm>
        </p:spPr>
        <p:txBody>
          <a:bodyPr>
            <a:normAutofit/>
          </a:bodyPr>
          <a:lstStyle/>
          <a:p>
            <a:r>
              <a:rPr lang="en-US" dirty="0"/>
              <a:t> </a:t>
            </a:r>
            <a:r>
              <a:rPr lang="en-US" b="1" dirty="0"/>
              <a:t>INDIVIDUAL RESPONSIBILITIES</a:t>
            </a:r>
          </a:p>
        </p:txBody>
      </p:sp>
      <p:pic>
        <p:nvPicPr>
          <p:cNvPr id="4" name="Picture 3"/>
          <p:cNvPicPr/>
          <p:nvPr/>
        </p:nvPicPr>
        <p:blipFill>
          <a:blip r:embed="rId2" cstate="print"/>
          <a:srcRect/>
          <a:stretch>
            <a:fillRect/>
          </a:stretch>
        </p:blipFill>
        <p:spPr bwMode="auto">
          <a:xfrm>
            <a:off x="9570218" y="5494416"/>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29423" y="5494416"/>
            <a:ext cx="1069975" cy="1138555"/>
          </a:xfrm>
          <a:prstGeom prst="rect">
            <a:avLst/>
          </a:prstGeom>
          <a:noFill/>
          <a:ln w="9525">
            <a:noFill/>
            <a:miter lim="800000"/>
            <a:headEnd/>
            <a:tailEnd/>
          </a:ln>
        </p:spPr>
      </p:pic>
      <p:graphicFrame>
        <p:nvGraphicFramePr>
          <p:cNvPr id="2" name="TextBox 2">
            <a:extLst>
              <a:ext uri="{FF2B5EF4-FFF2-40B4-BE49-F238E27FC236}">
                <a16:creationId xmlns:a16="http://schemas.microsoft.com/office/drawing/2014/main" id="{698E3293-1699-B179-8BD7-2E5B63C2AF19}"/>
              </a:ext>
            </a:extLst>
          </p:cNvPr>
          <p:cNvGraphicFramePr/>
          <p:nvPr>
            <p:extLst>
              <p:ext uri="{D42A27DB-BD31-4B8C-83A1-F6EECF244321}">
                <p14:modId xmlns:p14="http://schemas.microsoft.com/office/powerpoint/2010/main" val="1891811846"/>
              </p:ext>
            </p:extLst>
          </p:nvPr>
        </p:nvGraphicFramePr>
        <p:xfrm>
          <a:off x="587141" y="1232033"/>
          <a:ext cx="11604859" cy="42623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530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43884" y="111760"/>
            <a:ext cx="11093118" cy="1138555"/>
          </a:xfrm>
        </p:spPr>
        <p:txBody>
          <a:bodyPr>
            <a:normAutofit/>
          </a:bodyPr>
          <a:lstStyle/>
          <a:p>
            <a:pPr algn="ctr"/>
            <a:r>
              <a:rPr lang="en-US" sz="4900" b="1" dirty="0"/>
              <a:t>TRAUMATIC BRAIN INJURY</a:t>
            </a:r>
            <a:endParaRPr lang="en-US" sz="3600" b="1" dirty="0"/>
          </a:p>
        </p:txBody>
      </p:sp>
      <p:pic>
        <p:nvPicPr>
          <p:cNvPr id="4" name="Picture 3"/>
          <p:cNvPicPr/>
          <p:nvPr/>
        </p:nvPicPr>
        <p:blipFill>
          <a:blip r:embed="rId2" cstate="print"/>
          <a:srcRect/>
          <a:stretch>
            <a:fillRect/>
          </a:stretch>
        </p:blipFill>
        <p:spPr bwMode="auto">
          <a:xfrm>
            <a:off x="9559607" y="571944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607685"/>
            <a:ext cx="1069975" cy="1138555"/>
          </a:xfrm>
          <a:prstGeom prst="rect">
            <a:avLst/>
          </a:prstGeom>
          <a:noFill/>
          <a:ln w="9525">
            <a:noFill/>
            <a:miter lim="800000"/>
            <a:headEnd/>
            <a:tailEnd/>
          </a:ln>
        </p:spPr>
      </p:pic>
      <p:sp>
        <p:nvSpPr>
          <p:cNvPr id="7" name="Title 12">
            <a:extLst>
              <a:ext uri="{FF2B5EF4-FFF2-40B4-BE49-F238E27FC236}">
                <a16:creationId xmlns:a16="http://schemas.microsoft.com/office/drawing/2014/main" id="{C1797D0B-AD77-A67B-59C4-5103EC564EC0}"/>
              </a:ext>
            </a:extLst>
          </p:cNvPr>
          <p:cNvSpPr txBox="1">
            <a:spLocks/>
          </p:cNvSpPr>
          <p:nvPr/>
        </p:nvSpPr>
        <p:spPr>
          <a:xfrm>
            <a:off x="1744497" y="1250315"/>
            <a:ext cx="9221821" cy="9762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a:lstStyle>
          <a:p>
            <a:pPr algn="ctr"/>
            <a:r>
              <a:rPr lang="en-US" sz="2800" dirty="0"/>
              <a:t>WHY TO BE AWARE ALL THE TIME</a:t>
            </a:r>
          </a:p>
        </p:txBody>
      </p:sp>
      <p:pic>
        <p:nvPicPr>
          <p:cNvPr id="1026" name="Picture 2" descr="TBI complications and EMS interventions">
            <a:extLst>
              <a:ext uri="{FF2B5EF4-FFF2-40B4-BE49-F238E27FC236}">
                <a16:creationId xmlns:a16="http://schemas.microsoft.com/office/drawing/2014/main" id="{F04984D8-50D8-2CDC-4090-4583913EF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950" y="2388870"/>
            <a:ext cx="741285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48EC-63F6-9981-21D7-37912261C247}"/>
              </a:ext>
            </a:extLst>
          </p:cNvPr>
          <p:cNvSpPr>
            <a:spLocks noGrp="1"/>
          </p:cNvSpPr>
          <p:nvPr>
            <p:ph type="title"/>
          </p:nvPr>
        </p:nvSpPr>
        <p:spPr>
          <a:xfrm>
            <a:off x="441702" y="365125"/>
            <a:ext cx="11750298" cy="5826448"/>
          </a:xfrm>
        </p:spPr>
        <p:txBody>
          <a:bodyPr>
            <a:normAutofit/>
          </a:bodyPr>
          <a:lstStyle/>
          <a:p>
            <a:r>
              <a:rPr lang="en-US" b="1" dirty="0"/>
              <a:t>TBI- Traumatic Brain Injury-</a:t>
            </a:r>
            <a:r>
              <a:rPr lang="en-US" b="1" dirty="0">
                <a:latin typeface="Agency FB" panose="020B0503020202020204" pitchFamily="34" charset="0"/>
              </a:rPr>
              <a:t>“It can happen to you”</a:t>
            </a:r>
          </a:p>
        </p:txBody>
      </p:sp>
    </p:spTree>
    <p:extLst>
      <p:ext uri="{BB962C8B-B14F-4D97-AF65-F5344CB8AC3E}">
        <p14:creationId xmlns:p14="http://schemas.microsoft.com/office/powerpoint/2010/main" val="327553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3FBB-794C-E881-7194-9D9054A62C8C}"/>
              </a:ext>
            </a:extLst>
          </p:cNvPr>
          <p:cNvSpPr>
            <a:spLocks noGrp="1"/>
          </p:cNvSpPr>
          <p:nvPr>
            <p:ph type="title"/>
          </p:nvPr>
        </p:nvSpPr>
        <p:spPr>
          <a:xfrm>
            <a:off x="204185" y="365125"/>
            <a:ext cx="11922711" cy="5423491"/>
          </a:xfrm>
        </p:spPr>
        <p:txBody>
          <a:bodyPr>
            <a:noAutofit/>
          </a:bodyPr>
          <a:lstStyle/>
          <a:p>
            <a:pPr algn="ctr"/>
            <a:r>
              <a:rPr lang="en-US" sz="2000" b="1" dirty="0"/>
              <a:t>DECISIONS MADE AS A ROAD CAPTAIN AND RIDER WILL IMPACT OTHERS’ AND YOUR SELF                             </a:t>
            </a:r>
            <a:r>
              <a:rPr lang="en-US" sz="2400" b="1" dirty="0"/>
              <a:t>(Sister’s Decision)</a:t>
            </a:r>
          </a:p>
        </p:txBody>
      </p:sp>
    </p:spTree>
    <p:extLst>
      <p:ext uri="{BB962C8B-B14F-4D97-AF65-F5344CB8AC3E}">
        <p14:creationId xmlns:p14="http://schemas.microsoft.com/office/powerpoint/2010/main" val="208969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DD01B8-816B-49B7-8C81-03AB51D87C54}">
  <ds:schemaRefs>
    <ds:schemaRef ds:uri="http://purl.org/dc/elements/1.1/"/>
    <ds:schemaRef ds:uri="a4f35948-e619-41b3-aa29-22878b09cfd2"/>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40262f94-9f35-4ac3-9a90-690165a166b7"/>
    <ds:schemaRef ds:uri="http://www.w3.org/XML/1998/namespace"/>
    <ds:schemaRef ds:uri="http://purl.org/dc/dcmitype/"/>
  </ds:schemaRefs>
</ds:datastoreItem>
</file>

<file path=customXml/itemProps2.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24FD56-CE1B-42FC-9E83-BFBF16072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951</TotalTime>
  <Words>1112</Words>
  <Application>Microsoft Office PowerPoint</Application>
  <PresentationFormat>Widescreen</PresentationFormat>
  <Paragraphs>78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Agency FB</vt:lpstr>
      <vt:lpstr>Arial</vt:lpstr>
      <vt:lpstr>Arial Narrow</vt:lpstr>
      <vt:lpstr>Calibri</vt:lpstr>
      <vt:lpstr>Cambria</vt:lpstr>
      <vt:lpstr>Times New Roman</vt:lpstr>
      <vt:lpstr>Wingdings</vt:lpstr>
      <vt:lpstr>Cloud skipper design template</vt:lpstr>
      <vt:lpstr>AMERICAN LEGION RIDERS  Road Captain &amp; Rider Safety</vt:lpstr>
      <vt:lpstr>RIDER’S CREED</vt:lpstr>
      <vt:lpstr>   LEARNING OBJECTIVES</vt:lpstr>
      <vt:lpstr>GROUP SAFETY PROCEDURE</vt:lpstr>
      <vt:lpstr> Road Captains and Safety Officers/ Sweep Responsibility to the Riders and Group Riding</vt:lpstr>
      <vt:lpstr> INDIVIDUAL RESPONSIBILITIES</vt:lpstr>
      <vt:lpstr>TRAUMATIC BRAIN INJURY</vt:lpstr>
      <vt:lpstr>TBI- Traumatic Brain Injury-“It can happen to you”</vt:lpstr>
      <vt:lpstr>DECISIONS MADE AS A ROAD CAPTAIN AND RIDER WILL IMPACT OTHERS’ AND YOUR SELF                             (Sister’s Decision)</vt:lpstr>
      <vt:lpstr>PowerPoint Presentation</vt:lpstr>
      <vt:lpstr>WHAT DO YOU SEE?</vt:lpstr>
      <vt:lpstr>PowerPoint Presentation</vt:lpstr>
      <vt:lpstr>WHAT CHANGES TO FLORIDA’S COMPARATIVE NEGLIGENCE LAWS MEAN FOR MOTORCYCLISTS </vt:lpstr>
      <vt:lpstr>RIDE TYPES</vt:lpstr>
      <vt:lpstr>MFS GROUP RIDING</vt:lpstr>
      <vt:lpstr>MFS GROUP RIDING VIDEO</vt:lpstr>
      <vt:lpstr>GROUP RIDER POSITIONS</vt:lpstr>
      <vt:lpstr>HAND SIGNALS and TURN SIGNALS “USE THEM”</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Legion Riders      ALR General Meeting Protocol</dc:title>
  <dc:creator>Teresa Wineland</dc:creator>
  <cp:lastModifiedBy>Beverly Wooten</cp:lastModifiedBy>
  <cp:revision>92</cp:revision>
  <dcterms:created xsi:type="dcterms:W3CDTF">2017-01-19T02:01:10Z</dcterms:created>
  <dcterms:modified xsi:type="dcterms:W3CDTF">2024-01-28T19:17:48Z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FATIntVersion">
    <vt:i4>15</vt:i4>
  </property>
  <property fmtid="{D5CDD505-2E9C-101B-9397-08002B2CF9AE}" pid="13" name="FILEGUID">
    <vt:lpwstr>5961593f-b4ad-4ec9-bfff-3dc315a1f74c</vt:lpwstr>
  </property>
  <property fmtid="{D5CDD505-2E9C-101B-9397-08002B2CF9AE}" pid="14" name="MODFILEGUID">
    <vt:lpwstr>c4be06ee-98b6-402b-818b-5cb7ae9feaff</vt:lpwstr>
  </property>
  <property fmtid="{D5CDD505-2E9C-101B-9397-08002B2CF9AE}" pid="15" name="FILEOWNER">
    <vt:lpwstr>Teresa Wineland</vt:lpwstr>
  </property>
  <property fmtid="{D5CDD505-2E9C-101B-9397-08002B2CF9AE}" pid="16" name="MODFILEOWNER">
    <vt:lpwstr>E50507</vt:lpwstr>
  </property>
  <property fmtid="{D5CDD505-2E9C-101B-9397-08002B2CF9AE}" pid="17" name="IPPCLASS">
    <vt:i4>1</vt:i4>
  </property>
  <property fmtid="{D5CDD505-2E9C-101B-9397-08002B2CF9AE}" pid="18" name="MODIPPCLASS">
    <vt:i4>1</vt:i4>
  </property>
  <property fmtid="{D5CDD505-2E9C-101B-9397-08002B2CF9AE}" pid="19" name="MACHINEID">
    <vt:lpwstr>TPSL302339</vt:lpwstr>
  </property>
  <property fmtid="{D5CDD505-2E9C-101B-9397-08002B2CF9AE}" pid="20" name="MODMACHINEID">
    <vt:lpwstr>TPSL-PC0H7BZ1</vt:lpwstr>
  </property>
  <property fmtid="{D5CDD505-2E9C-101B-9397-08002B2CF9AE}" pid="21" name="CURRENTCLASS">
    <vt:lpwstr>Classified - No Category</vt:lpwstr>
  </property>
  <property fmtid="{D5CDD505-2E9C-101B-9397-08002B2CF9AE}" pid="22" name="MSIP_Label_618cf4b8-afc8-4a2b-882d-e7a9617ab28d_Enabled">
    <vt:lpwstr>true</vt:lpwstr>
  </property>
  <property fmtid="{D5CDD505-2E9C-101B-9397-08002B2CF9AE}" pid="23" name="MSIP_Label_618cf4b8-afc8-4a2b-882d-e7a9617ab28d_SetDate">
    <vt:lpwstr>2023-01-31T00:40:32Z</vt:lpwstr>
  </property>
  <property fmtid="{D5CDD505-2E9C-101B-9397-08002B2CF9AE}" pid="24" name="MSIP_Label_618cf4b8-afc8-4a2b-882d-e7a9617ab28d_Method">
    <vt:lpwstr>Standard</vt:lpwstr>
  </property>
  <property fmtid="{D5CDD505-2E9C-101B-9397-08002B2CF9AE}" pid="25" name="MSIP_Label_618cf4b8-afc8-4a2b-882d-e7a9617ab28d_Name">
    <vt:lpwstr>618cf4b8-afc8-4a2b-882d-e7a9617ab28d</vt:lpwstr>
  </property>
  <property fmtid="{D5CDD505-2E9C-101B-9397-08002B2CF9AE}" pid="26" name="MSIP_Label_618cf4b8-afc8-4a2b-882d-e7a9617ab28d_SiteId">
    <vt:lpwstr>690a1cb7-2120-4eec-a75d-2354e32bbf6f</vt:lpwstr>
  </property>
  <property fmtid="{D5CDD505-2E9C-101B-9397-08002B2CF9AE}" pid="27" name="MSIP_Label_618cf4b8-afc8-4a2b-882d-e7a9617ab28d_ActionId">
    <vt:lpwstr>7c363595-9b3b-493a-94f9-5ff0b127363d</vt:lpwstr>
  </property>
  <property fmtid="{D5CDD505-2E9C-101B-9397-08002B2CF9AE}" pid="28" name="MSIP_Label_618cf4b8-afc8-4a2b-882d-e7a9617ab28d_ContentBits">
    <vt:lpwstr>2</vt:lpwstr>
  </property>
</Properties>
</file>