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14"/>
  </p:notesMasterIdLst>
  <p:handoutMasterIdLst>
    <p:handoutMasterId r:id="rId15"/>
  </p:handoutMasterIdLst>
  <p:sldIdLst>
    <p:sldId id="805" r:id="rId3"/>
    <p:sldId id="690" r:id="rId4"/>
    <p:sldId id="545" r:id="rId5"/>
    <p:sldId id="546" r:id="rId6"/>
    <p:sldId id="547" r:id="rId7"/>
    <p:sldId id="548" r:id="rId8"/>
    <p:sldId id="555" r:id="rId9"/>
    <p:sldId id="702" r:id="rId10"/>
    <p:sldId id="806" r:id="rId11"/>
    <p:sldId id="807" r:id="rId12"/>
    <p:sldId id="556" r:id="rId13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20C"/>
    <a:srgbClr val="49527A"/>
    <a:srgbClr val="1A3758"/>
    <a:srgbClr val="003566"/>
    <a:srgbClr val="14477E"/>
    <a:srgbClr val="00477F"/>
    <a:srgbClr val="011D49"/>
    <a:srgbClr val="00173F"/>
    <a:srgbClr val="011B47"/>
    <a:srgbClr val="001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5441" autoAdjust="0"/>
  </p:normalViewPr>
  <p:slideViewPr>
    <p:cSldViewPr snapToGrid="0">
      <p:cViewPr varScale="1">
        <p:scale>
          <a:sx n="59" d="100"/>
          <a:sy n="59" d="100"/>
        </p:scale>
        <p:origin x="140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2.xml"/><Relationship Id="rId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5843B-A581-4EED-AEAF-58452EE125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E4B46-E278-46F8-9E8F-76CF38981132}">
      <dgm:prSet/>
      <dgm:spPr/>
      <dgm:t>
        <a:bodyPr/>
        <a:lstStyle/>
        <a:p>
          <a:r>
            <a:rPr lang="en-US" b="1"/>
            <a:t>Internal</a:t>
          </a:r>
          <a:endParaRPr lang="en-US"/>
        </a:p>
      </dgm:t>
    </dgm:pt>
    <dgm:pt modelId="{E5C9748C-9B73-4987-BC54-26689D23D047}" type="parTrans" cxnId="{091ADECA-924C-4BF2-8B0B-1F2515F1FC1B}">
      <dgm:prSet/>
      <dgm:spPr/>
      <dgm:t>
        <a:bodyPr/>
        <a:lstStyle/>
        <a:p>
          <a:endParaRPr lang="en-US"/>
        </a:p>
      </dgm:t>
    </dgm:pt>
    <dgm:pt modelId="{29EBE0B2-10EA-4E27-B08D-2BA38920B417}" type="sibTrans" cxnId="{091ADECA-924C-4BF2-8B0B-1F2515F1FC1B}">
      <dgm:prSet/>
      <dgm:spPr/>
      <dgm:t>
        <a:bodyPr/>
        <a:lstStyle/>
        <a:p>
          <a:endParaRPr lang="en-US"/>
        </a:p>
      </dgm:t>
    </dgm:pt>
    <dgm:pt modelId="{65CC9315-CF1F-4851-B319-BB6B1376E7E7}">
      <dgm:prSet/>
      <dgm:spPr/>
      <dgm:t>
        <a:bodyPr/>
        <a:lstStyle/>
        <a:p>
          <a:r>
            <a:rPr lang="en-US" b="1" dirty="0"/>
            <a:t> External</a:t>
          </a:r>
          <a:endParaRPr lang="en-US" dirty="0"/>
        </a:p>
      </dgm:t>
    </dgm:pt>
    <dgm:pt modelId="{62C5DC27-AA8F-42FB-A12F-97FD14DD427F}" type="parTrans" cxnId="{941F8228-8C13-4946-A812-2D96CE8A7796}">
      <dgm:prSet/>
      <dgm:spPr/>
      <dgm:t>
        <a:bodyPr/>
        <a:lstStyle/>
        <a:p>
          <a:endParaRPr lang="en-US"/>
        </a:p>
      </dgm:t>
    </dgm:pt>
    <dgm:pt modelId="{92836E8D-ED85-47CB-8DC3-84413870A4C5}" type="sibTrans" cxnId="{941F8228-8C13-4946-A812-2D96CE8A7796}">
      <dgm:prSet/>
      <dgm:spPr/>
      <dgm:t>
        <a:bodyPr/>
        <a:lstStyle/>
        <a:p>
          <a:endParaRPr lang="en-US"/>
        </a:p>
      </dgm:t>
    </dgm:pt>
    <dgm:pt modelId="{0F7233BA-2133-4FE1-8F97-796DE223525A}" type="pres">
      <dgm:prSet presAssocID="{64D5843B-A581-4EED-AEAF-58452EE125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06A3F3-D6DB-4F93-9AF4-24FECA28B3B1}" type="pres">
      <dgm:prSet presAssocID="{CB9E4B46-E278-46F8-9E8F-76CF38981132}" presName="hierRoot1" presStyleCnt="0"/>
      <dgm:spPr/>
    </dgm:pt>
    <dgm:pt modelId="{4915AC4F-7FA8-4AFE-BE68-041C21D3FB87}" type="pres">
      <dgm:prSet presAssocID="{CB9E4B46-E278-46F8-9E8F-76CF38981132}" presName="composite" presStyleCnt="0"/>
      <dgm:spPr/>
    </dgm:pt>
    <dgm:pt modelId="{938DD920-B6B7-4048-A17C-61D4C16C66CD}" type="pres">
      <dgm:prSet presAssocID="{CB9E4B46-E278-46F8-9E8F-76CF38981132}" presName="background" presStyleLbl="node0" presStyleIdx="0" presStyleCnt="2"/>
      <dgm:spPr/>
    </dgm:pt>
    <dgm:pt modelId="{2C469252-1E9E-4FE3-BD4C-5B9047834324}" type="pres">
      <dgm:prSet presAssocID="{CB9E4B46-E278-46F8-9E8F-76CF38981132}" presName="text" presStyleLbl="fgAcc0" presStyleIdx="0" presStyleCnt="2">
        <dgm:presLayoutVars>
          <dgm:chPref val="3"/>
        </dgm:presLayoutVars>
      </dgm:prSet>
      <dgm:spPr/>
    </dgm:pt>
    <dgm:pt modelId="{25723487-5C09-4275-BF74-C563A455D374}" type="pres">
      <dgm:prSet presAssocID="{CB9E4B46-E278-46F8-9E8F-76CF38981132}" presName="hierChild2" presStyleCnt="0"/>
      <dgm:spPr/>
    </dgm:pt>
    <dgm:pt modelId="{43AB7DD9-ECCD-4EC9-AB72-23A743225CB0}" type="pres">
      <dgm:prSet presAssocID="{65CC9315-CF1F-4851-B319-BB6B1376E7E7}" presName="hierRoot1" presStyleCnt="0"/>
      <dgm:spPr/>
    </dgm:pt>
    <dgm:pt modelId="{A9366C5C-98F2-4188-8A2C-8EC110578166}" type="pres">
      <dgm:prSet presAssocID="{65CC9315-CF1F-4851-B319-BB6B1376E7E7}" presName="composite" presStyleCnt="0"/>
      <dgm:spPr/>
    </dgm:pt>
    <dgm:pt modelId="{08C1F245-E86D-43E7-BF2E-837240A2B4F2}" type="pres">
      <dgm:prSet presAssocID="{65CC9315-CF1F-4851-B319-BB6B1376E7E7}" presName="background" presStyleLbl="node0" presStyleIdx="1" presStyleCnt="2"/>
      <dgm:spPr/>
    </dgm:pt>
    <dgm:pt modelId="{239FDB48-7093-4B21-9623-7DCEB334C309}" type="pres">
      <dgm:prSet presAssocID="{65CC9315-CF1F-4851-B319-BB6B1376E7E7}" presName="text" presStyleLbl="fgAcc0" presStyleIdx="1" presStyleCnt="2">
        <dgm:presLayoutVars>
          <dgm:chPref val="3"/>
        </dgm:presLayoutVars>
      </dgm:prSet>
      <dgm:spPr/>
    </dgm:pt>
    <dgm:pt modelId="{F7E20ECE-7DCF-4BF6-AABC-9370DB440D09}" type="pres">
      <dgm:prSet presAssocID="{65CC9315-CF1F-4851-B319-BB6B1376E7E7}" presName="hierChild2" presStyleCnt="0"/>
      <dgm:spPr/>
    </dgm:pt>
  </dgm:ptLst>
  <dgm:cxnLst>
    <dgm:cxn modelId="{C4BF1000-C2C2-462D-A7E8-92211F7AA0B2}" type="presOf" srcId="{65CC9315-CF1F-4851-B319-BB6B1376E7E7}" destId="{239FDB48-7093-4B21-9623-7DCEB334C309}" srcOrd="0" destOrd="0" presId="urn:microsoft.com/office/officeart/2005/8/layout/hierarchy1"/>
    <dgm:cxn modelId="{941F8228-8C13-4946-A812-2D96CE8A7796}" srcId="{64D5843B-A581-4EED-AEAF-58452EE125F1}" destId="{65CC9315-CF1F-4851-B319-BB6B1376E7E7}" srcOrd="1" destOrd="0" parTransId="{62C5DC27-AA8F-42FB-A12F-97FD14DD427F}" sibTransId="{92836E8D-ED85-47CB-8DC3-84413870A4C5}"/>
    <dgm:cxn modelId="{21CF99AD-8F30-48BD-9265-2CDCFD9BC722}" type="presOf" srcId="{CB9E4B46-E278-46F8-9E8F-76CF38981132}" destId="{2C469252-1E9E-4FE3-BD4C-5B9047834324}" srcOrd="0" destOrd="0" presId="urn:microsoft.com/office/officeart/2005/8/layout/hierarchy1"/>
    <dgm:cxn modelId="{091ADECA-924C-4BF2-8B0B-1F2515F1FC1B}" srcId="{64D5843B-A581-4EED-AEAF-58452EE125F1}" destId="{CB9E4B46-E278-46F8-9E8F-76CF38981132}" srcOrd="0" destOrd="0" parTransId="{E5C9748C-9B73-4987-BC54-26689D23D047}" sibTransId="{29EBE0B2-10EA-4E27-B08D-2BA38920B417}"/>
    <dgm:cxn modelId="{D36A75DF-AF6D-46FD-AA74-9FE25E6DC245}" type="presOf" srcId="{64D5843B-A581-4EED-AEAF-58452EE125F1}" destId="{0F7233BA-2133-4FE1-8F97-796DE223525A}" srcOrd="0" destOrd="0" presId="urn:microsoft.com/office/officeart/2005/8/layout/hierarchy1"/>
    <dgm:cxn modelId="{549A0E5F-129C-48B9-A6B6-3E5678BE2BD6}" type="presParOf" srcId="{0F7233BA-2133-4FE1-8F97-796DE223525A}" destId="{4606A3F3-D6DB-4F93-9AF4-24FECA28B3B1}" srcOrd="0" destOrd="0" presId="urn:microsoft.com/office/officeart/2005/8/layout/hierarchy1"/>
    <dgm:cxn modelId="{59C81ED4-196F-4EB7-97E1-FA83434C2097}" type="presParOf" srcId="{4606A3F3-D6DB-4F93-9AF4-24FECA28B3B1}" destId="{4915AC4F-7FA8-4AFE-BE68-041C21D3FB87}" srcOrd="0" destOrd="0" presId="urn:microsoft.com/office/officeart/2005/8/layout/hierarchy1"/>
    <dgm:cxn modelId="{75453D4D-589D-4E6B-92C4-59E08821B7E9}" type="presParOf" srcId="{4915AC4F-7FA8-4AFE-BE68-041C21D3FB87}" destId="{938DD920-B6B7-4048-A17C-61D4C16C66CD}" srcOrd="0" destOrd="0" presId="urn:microsoft.com/office/officeart/2005/8/layout/hierarchy1"/>
    <dgm:cxn modelId="{633F13B8-9568-4B74-AC2B-27BC6C6F2B99}" type="presParOf" srcId="{4915AC4F-7FA8-4AFE-BE68-041C21D3FB87}" destId="{2C469252-1E9E-4FE3-BD4C-5B9047834324}" srcOrd="1" destOrd="0" presId="urn:microsoft.com/office/officeart/2005/8/layout/hierarchy1"/>
    <dgm:cxn modelId="{A38DBEDF-EA86-415D-AB74-2468F5F995F3}" type="presParOf" srcId="{4606A3F3-D6DB-4F93-9AF4-24FECA28B3B1}" destId="{25723487-5C09-4275-BF74-C563A455D374}" srcOrd="1" destOrd="0" presId="urn:microsoft.com/office/officeart/2005/8/layout/hierarchy1"/>
    <dgm:cxn modelId="{A1CC8D11-F439-454F-AFA8-FA038683107F}" type="presParOf" srcId="{0F7233BA-2133-4FE1-8F97-796DE223525A}" destId="{43AB7DD9-ECCD-4EC9-AB72-23A743225CB0}" srcOrd="1" destOrd="0" presId="urn:microsoft.com/office/officeart/2005/8/layout/hierarchy1"/>
    <dgm:cxn modelId="{9540D08E-09A3-491F-819B-C6B6BB914959}" type="presParOf" srcId="{43AB7DD9-ECCD-4EC9-AB72-23A743225CB0}" destId="{A9366C5C-98F2-4188-8A2C-8EC110578166}" srcOrd="0" destOrd="0" presId="urn:microsoft.com/office/officeart/2005/8/layout/hierarchy1"/>
    <dgm:cxn modelId="{171C7547-BDE4-428B-A8B3-269E56273AE8}" type="presParOf" srcId="{A9366C5C-98F2-4188-8A2C-8EC110578166}" destId="{08C1F245-E86D-43E7-BF2E-837240A2B4F2}" srcOrd="0" destOrd="0" presId="urn:microsoft.com/office/officeart/2005/8/layout/hierarchy1"/>
    <dgm:cxn modelId="{07E86B2B-47BE-4604-AA38-26193DFA21E0}" type="presParOf" srcId="{A9366C5C-98F2-4188-8A2C-8EC110578166}" destId="{239FDB48-7093-4B21-9623-7DCEB334C309}" srcOrd="1" destOrd="0" presId="urn:microsoft.com/office/officeart/2005/8/layout/hierarchy1"/>
    <dgm:cxn modelId="{107E3BA6-EC13-4852-80CF-77C1DC26245A}" type="presParOf" srcId="{43AB7DD9-ECCD-4EC9-AB72-23A743225CB0}" destId="{F7E20ECE-7DCF-4BF6-AABC-9370DB440D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23A41-771A-41B1-8415-E090DD480EF2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0D08E1-F1F6-4ED5-ABEF-C92096219929}">
      <dgm:prSet/>
      <dgm:spPr/>
      <dgm:t>
        <a:bodyPr/>
        <a:lstStyle/>
        <a:p>
          <a:r>
            <a:rPr lang="en-US" b="1"/>
            <a:t>Developing a Communications Strategy</a:t>
          </a:r>
          <a:endParaRPr lang="en-US"/>
        </a:p>
      </dgm:t>
    </dgm:pt>
    <dgm:pt modelId="{ABB7ACB3-0DB8-496E-89DF-F2A212DBCA20}" type="parTrans" cxnId="{920026A5-D086-4E96-A7F5-8D1A930182DC}">
      <dgm:prSet/>
      <dgm:spPr/>
      <dgm:t>
        <a:bodyPr/>
        <a:lstStyle/>
        <a:p>
          <a:endParaRPr lang="en-US"/>
        </a:p>
      </dgm:t>
    </dgm:pt>
    <dgm:pt modelId="{98D42354-C753-444B-9B32-5136EB4ADDE1}" type="sibTrans" cxnId="{920026A5-D086-4E96-A7F5-8D1A930182DC}">
      <dgm:prSet/>
      <dgm:spPr/>
      <dgm:t>
        <a:bodyPr/>
        <a:lstStyle/>
        <a:p>
          <a:endParaRPr lang="en-US"/>
        </a:p>
      </dgm:t>
    </dgm:pt>
    <dgm:pt modelId="{1EA8D646-2A61-41DC-B029-1917AEC1FBBB}">
      <dgm:prSet/>
      <dgm:spPr/>
      <dgm:t>
        <a:bodyPr/>
        <a:lstStyle/>
        <a:p>
          <a:r>
            <a:rPr lang="en-US" b="1"/>
            <a:t>Social Media Presentation</a:t>
          </a:r>
          <a:endParaRPr lang="en-US"/>
        </a:p>
      </dgm:t>
    </dgm:pt>
    <dgm:pt modelId="{4679610A-B394-4A41-92CB-D183F357B5C5}" type="parTrans" cxnId="{E876473E-6671-40DC-A6E3-6DC3AD218BCE}">
      <dgm:prSet/>
      <dgm:spPr/>
      <dgm:t>
        <a:bodyPr/>
        <a:lstStyle/>
        <a:p>
          <a:endParaRPr lang="en-US"/>
        </a:p>
      </dgm:t>
    </dgm:pt>
    <dgm:pt modelId="{3076860D-66A8-4F2B-9325-D5608D72AD34}" type="sibTrans" cxnId="{E876473E-6671-40DC-A6E3-6DC3AD218BCE}">
      <dgm:prSet/>
      <dgm:spPr/>
      <dgm:t>
        <a:bodyPr/>
        <a:lstStyle/>
        <a:p>
          <a:endParaRPr lang="en-US"/>
        </a:p>
      </dgm:t>
    </dgm:pt>
    <dgm:pt modelId="{6302A96B-90DB-4875-A634-93160DAD0408}">
      <dgm:prSet/>
      <dgm:spPr/>
      <dgm:t>
        <a:bodyPr/>
        <a:lstStyle/>
        <a:p>
          <a:r>
            <a:rPr lang="en-US" b="1"/>
            <a:t>Six step to engaging your local media </a:t>
          </a:r>
          <a:endParaRPr lang="en-US"/>
        </a:p>
      </dgm:t>
    </dgm:pt>
    <dgm:pt modelId="{7A6F49EC-437F-4F44-AAEA-6C81801EEBDF}" type="parTrans" cxnId="{62D7B3C0-006E-4D2C-BAEB-626F07BD3ADA}">
      <dgm:prSet/>
      <dgm:spPr/>
      <dgm:t>
        <a:bodyPr/>
        <a:lstStyle/>
        <a:p>
          <a:endParaRPr lang="en-US"/>
        </a:p>
      </dgm:t>
    </dgm:pt>
    <dgm:pt modelId="{CC7F6BFB-7BD3-4A02-98F2-A12C7F970889}" type="sibTrans" cxnId="{62D7B3C0-006E-4D2C-BAEB-626F07BD3ADA}">
      <dgm:prSet/>
      <dgm:spPr/>
      <dgm:t>
        <a:bodyPr/>
        <a:lstStyle/>
        <a:p>
          <a:endParaRPr lang="en-US"/>
        </a:p>
      </dgm:t>
    </dgm:pt>
    <dgm:pt modelId="{73A2093A-575F-4FE0-84C2-19DBF2FC9853}" type="pres">
      <dgm:prSet presAssocID="{3B723A41-771A-41B1-8415-E090DD480E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097795-ACB2-40E3-8595-8E0C7D4E6060}" type="pres">
      <dgm:prSet presAssocID="{DD0D08E1-F1F6-4ED5-ABEF-C92096219929}" presName="hierRoot1" presStyleCnt="0"/>
      <dgm:spPr/>
    </dgm:pt>
    <dgm:pt modelId="{2888BA25-3B5A-4DF7-9B83-5CB2529C5BA3}" type="pres">
      <dgm:prSet presAssocID="{DD0D08E1-F1F6-4ED5-ABEF-C92096219929}" presName="composite" presStyleCnt="0"/>
      <dgm:spPr/>
    </dgm:pt>
    <dgm:pt modelId="{ED32FE0B-65A3-400C-A364-DB3BBAE582C9}" type="pres">
      <dgm:prSet presAssocID="{DD0D08E1-F1F6-4ED5-ABEF-C92096219929}" presName="background" presStyleLbl="node0" presStyleIdx="0" presStyleCnt="3"/>
      <dgm:spPr/>
    </dgm:pt>
    <dgm:pt modelId="{927B6D00-E8DF-4D9D-B99F-3EA245ABFD3F}" type="pres">
      <dgm:prSet presAssocID="{DD0D08E1-F1F6-4ED5-ABEF-C92096219929}" presName="text" presStyleLbl="fgAcc0" presStyleIdx="0" presStyleCnt="3">
        <dgm:presLayoutVars>
          <dgm:chPref val="3"/>
        </dgm:presLayoutVars>
      </dgm:prSet>
      <dgm:spPr/>
    </dgm:pt>
    <dgm:pt modelId="{F6E8383E-96E5-410E-BF7F-253D8F33BAE2}" type="pres">
      <dgm:prSet presAssocID="{DD0D08E1-F1F6-4ED5-ABEF-C92096219929}" presName="hierChild2" presStyleCnt="0"/>
      <dgm:spPr/>
    </dgm:pt>
    <dgm:pt modelId="{0C80594A-3831-4482-B039-FBC56F105CC3}" type="pres">
      <dgm:prSet presAssocID="{1EA8D646-2A61-41DC-B029-1917AEC1FBBB}" presName="hierRoot1" presStyleCnt="0"/>
      <dgm:spPr/>
    </dgm:pt>
    <dgm:pt modelId="{0C64AAA0-9374-4849-B62E-23742CD56FF9}" type="pres">
      <dgm:prSet presAssocID="{1EA8D646-2A61-41DC-B029-1917AEC1FBBB}" presName="composite" presStyleCnt="0"/>
      <dgm:spPr/>
    </dgm:pt>
    <dgm:pt modelId="{77CEC41A-1B27-44C5-B6BB-B6348F224703}" type="pres">
      <dgm:prSet presAssocID="{1EA8D646-2A61-41DC-B029-1917AEC1FBBB}" presName="background" presStyleLbl="node0" presStyleIdx="1" presStyleCnt="3"/>
      <dgm:spPr/>
    </dgm:pt>
    <dgm:pt modelId="{623ACFEC-63DA-493D-97DB-2C140780EA1B}" type="pres">
      <dgm:prSet presAssocID="{1EA8D646-2A61-41DC-B029-1917AEC1FBBB}" presName="text" presStyleLbl="fgAcc0" presStyleIdx="1" presStyleCnt="3">
        <dgm:presLayoutVars>
          <dgm:chPref val="3"/>
        </dgm:presLayoutVars>
      </dgm:prSet>
      <dgm:spPr/>
    </dgm:pt>
    <dgm:pt modelId="{9E810C02-B625-4C8C-AA04-3669406AD616}" type="pres">
      <dgm:prSet presAssocID="{1EA8D646-2A61-41DC-B029-1917AEC1FBBB}" presName="hierChild2" presStyleCnt="0"/>
      <dgm:spPr/>
    </dgm:pt>
    <dgm:pt modelId="{6276616E-3BF5-49AE-8011-72CA42B2397B}" type="pres">
      <dgm:prSet presAssocID="{6302A96B-90DB-4875-A634-93160DAD0408}" presName="hierRoot1" presStyleCnt="0"/>
      <dgm:spPr/>
    </dgm:pt>
    <dgm:pt modelId="{E84C3494-ADB5-4A4F-9C2D-03A0824DB561}" type="pres">
      <dgm:prSet presAssocID="{6302A96B-90DB-4875-A634-93160DAD0408}" presName="composite" presStyleCnt="0"/>
      <dgm:spPr/>
    </dgm:pt>
    <dgm:pt modelId="{40A1D89F-33B9-4E7F-AA8D-B428A891909F}" type="pres">
      <dgm:prSet presAssocID="{6302A96B-90DB-4875-A634-93160DAD0408}" presName="background" presStyleLbl="node0" presStyleIdx="2" presStyleCnt="3"/>
      <dgm:spPr/>
    </dgm:pt>
    <dgm:pt modelId="{09E25A7C-A771-4A86-B47C-949C2862D162}" type="pres">
      <dgm:prSet presAssocID="{6302A96B-90DB-4875-A634-93160DAD0408}" presName="text" presStyleLbl="fgAcc0" presStyleIdx="2" presStyleCnt="3">
        <dgm:presLayoutVars>
          <dgm:chPref val="3"/>
        </dgm:presLayoutVars>
      </dgm:prSet>
      <dgm:spPr/>
    </dgm:pt>
    <dgm:pt modelId="{1C21BC26-C2E8-4125-AE3D-983003AE96C2}" type="pres">
      <dgm:prSet presAssocID="{6302A96B-90DB-4875-A634-93160DAD0408}" presName="hierChild2" presStyleCnt="0"/>
      <dgm:spPr/>
    </dgm:pt>
  </dgm:ptLst>
  <dgm:cxnLst>
    <dgm:cxn modelId="{E876473E-6671-40DC-A6E3-6DC3AD218BCE}" srcId="{3B723A41-771A-41B1-8415-E090DD480EF2}" destId="{1EA8D646-2A61-41DC-B029-1917AEC1FBBB}" srcOrd="1" destOrd="0" parTransId="{4679610A-B394-4A41-92CB-D183F357B5C5}" sibTransId="{3076860D-66A8-4F2B-9325-D5608D72AD34}"/>
    <dgm:cxn modelId="{920026A5-D086-4E96-A7F5-8D1A930182DC}" srcId="{3B723A41-771A-41B1-8415-E090DD480EF2}" destId="{DD0D08E1-F1F6-4ED5-ABEF-C92096219929}" srcOrd="0" destOrd="0" parTransId="{ABB7ACB3-0DB8-496E-89DF-F2A212DBCA20}" sibTransId="{98D42354-C753-444B-9B32-5136EB4ADDE1}"/>
    <dgm:cxn modelId="{741142AC-FADE-4AD6-9545-25ADE0DF3648}" type="presOf" srcId="{3B723A41-771A-41B1-8415-E090DD480EF2}" destId="{73A2093A-575F-4FE0-84C2-19DBF2FC9853}" srcOrd="0" destOrd="0" presId="urn:microsoft.com/office/officeart/2005/8/layout/hierarchy1"/>
    <dgm:cxn modelId="{F3E77AB0-85B6-48B7-AF03-88181F289E89}" type="presOf" srcId="{6302A96B-90DB-4875-A634-93160DAD0408}" destId="{09E25A7C-A771-4A86-B47C-949C2862D162}" srcOrd="0" destOrd="0" presId="urn:microsoft.com/office/officeart/2005/8/layout/hierarchy1"/>
    <dgm:cxn modelId="{E5D31CBD-06F6-45F8-8A0D-F5C399D3873D}" type="presOf" srcId="{1EA8D646-2A61-41DC-B029-1917AEC1FBBB}" destId="{623ACFEC-63DA-493D-97DB-2C140780EA1B}" srcOrd="0" destOrd="0" presId="urn:microsoft.com/office/officeart/2005/8/layout/hierarchy1"/>
    <dgm:cxn modelId="{62D7B3C0-006E-4D2C-BAEB-626F07BD3ADA}" srcId="{3B723A41-771A-41B1-8415-E090DD480EF2}" destId="{6302A96B-90DB-4875-A634-93160DAD0408}" srcOrd="2" destOrd="0" parTransId="{7A6F49EC-437F-4F44-AAEA-6C81801EEBDF}" sibTransId="{CC7F6BFB-7BD3-4A02-98F2-A12C7F970889}"/>
    <dgm:cxn modelId="{FF25DDFF-48D0-4202-8C95-067E9AF5FEE8}" type="presOf" srcId="{DD0D08E1-F1F6-4ED5-ABEF-C92096219929}" destId="{927B6D00-E8DF-4D9D-B99F-3EA245ABFD3F}" srcOrd="0" destOrd="0" presId="urn:microsoft.com/office/officeart/2005/8/layout/hierarchy1"/>
    <dgm:cxn modelId="{DF02D898-3055-4BB8-9990-BC79C645AAF2}" type="presParOf" srcId="{73A2093A-575F-4FE0-84C2-19DBF2FC9853}" destId="{E3097795-ACB2-40E3-8595-8E0C7D4E6060}" srcOrd="0" destOrd="0" presId="urn:microsoft.com/office/officeart/2005/8/layout/hierarchy1"/>
    <dgm:cxn modelId="{8D2C3C01-7506-4C35-8E3C-B77FD4272759}" type="presParOf" srcId="{E3097795-ACB2-40E3-8595-8E0C7D4E6060}" destId="{2888BA25-3B5A-4DF7-9B83-5CB2529C5BA3}" srcOrd="0" destOrd="0" presId="urn:microsoft.com/office/officeart/2005/8/layout/hierarchy1"/>
    <dgm:cxn modelId="{1BF5D2D4-88D9-41E7-BBB7-95CC79711CC9}" type="presParOf" srcId="{2888BA25-3B5A-4DF7-9B83-5CB2529C5BA3}" destId="{ED32FE0B-65A3-400C-A364-DB3BBAE582C9}" srcOrd="0" destOrd="0" presId="urn:microsoft.com/office/officeart/2005/8/layout/hierarchy1"/>
    <dgm:cxn modelId="{85958C28-7263-4042-ABE5-8EBFC1A13CE7}" type="presParOf" srcId="{2888BA25-3B5A-4DF7-9B83-5CB2529C5BA3}" destId="{927B6D00-E8DF-4D9D-B99F-3EA245ABFD3F}" srcOrd="1" destOrd="0" presId="urn:microsoft.com/office/officeart/2005/8/layout/hierarchy1"/>
    <dgm:cxn modelId="{C45DE4EC-A41B-4C7F-88E1-C70C65D780E8}" type="presParOf" srcId="{E3097795-ACB2-40E3-8595-8E0C7D4E6060}" destId="{F6E8383E-96E5-410E-BF7F-253D8F33BAE2}" srcOrd="1" destOrd="0" presId="urn:microsoft.com/office/officeart/2005/8/layout/hierarchy1"/>
    <dgm:cxn modelId="{79D334FB-AB1D-4D55-BA2F-6C5A143FA9E6}" type="presParOf" srcId="{73A2093A-575F-4FE0-84C2-19DBF2FC9853}" destId="{0C80594A-3831-4482-B039-FBC56F105CC3}" srcOrd="1" destOrd="0" presId="urn:microsoft.com/office/officeart/2005/8/layout/hierarchy1"/>
    <dgm:cxn modelId="{36B88285-1E35-4B03-BDFC-C420F2B2D6DA}" type="presParOf" srcId="{0C80594A-3831-4482-B039-FBC56F105CC3}" destId="{0C64AAA0-9374-4849-B62E-23742CD56FF9}" srcOrd="0" destOrd="0" presId="urn:microsoft.com/office/officeart/2005/8/layout/hierarchy1"/>
    <dgm:cxn modelId="{28274CA3-BA47-418C-8209-33A493856DE3}" type="presParOf" srcId="{0C64AAA0-9374-4849-B62E-23742CD56FF9}" destId="{77CEC41A-1B27-44C5-B6BB-B6348F224703}" srcOrd="0" destOrd="0" presId="urn:microsoft.com/office/officeart/2005/8/layout/hierarchy1"/>
    <dgm:cxn modelId="{DBFF5AC7-CB26-4208-B16A-4FFDFBDB562A}" type="presParOf" srcId="{0C64AAA0-9374-4849-B62E-23742CD56FF9}" destId="{623ACFEC-63DA-493D-97DB-2C140780EA1B}" srcOrd="1" destOrd="0" presId="urn:microsoft.com/office/officeart/2005/8/layout/hierarchy1"/>
    <dgm:cxn modelId="{BC557EB1-2E14-4214-B126-DEFF3B6FB38F}" type="presParOf" srcId="{0C80594A-3831-4482-B039-FBC56F105CC3}" destId="{9E810C02-B625-4C8C-AA04-3669406AD616}" srcOrd="1" destOrd="0" presId="urn:microsoft.com/office/officeart/2005/8/layout/hierarchy1"/>
    <dgm:cxn modelId="{ECA80409-401E-42D0-B332-8733DF9DFE3C}" type="presParOf" srcId="{73A2093A-575F-4FE0-84C2-19DBF2FC9853}" destId="{6276616E-3BF5-49AE-8011-72CA42B2397B}" srcOrd="2" destOrd="0" presId="urn:microsoft.com/office/officeart/2005/8/layout/hierarchy1"/>
    <dgm:cxn modelId="{8F1505C0-5631-4382-8FD5-3E4D8817D2BF}" type="presParOf" srcId="{6276616E-3BF5-49AE-8011-72CA42B2397B}" destId="{E84C3494-ADB5-4A4F-9C2D-03A0824DB561}" srcOrd="0" destOrd="0" presId="urn:microsoft.com/office/officeart/2005/8/layout/hierarchy1"/>
    <dgm:cxn modelId="{891B9EE8-D84F-403C-A991-80EAC21A6396}" type="presParOf" srcId="{E84C3494-ADB5-4A4F-9C2D-03A0824DB561}" destId="{40A1D89F-33B9-4E7F-AA8D-B428A891909F}" srcOrd="0" destOrd="0" presId="urn:microsoft.com/office/officeart/2005/8/layout/hierarchy1"/>
    <dgm:cxn modelId="{78B03C1E-2E46-4DE7-983B-81AB2FD4F88C}" type="presParOf" srcId="{E84C3494-ADB5-4A4F-9C2D-03A0824DB561}" destId="{09E25A7C-A771-4A86-B47C-949C2862D162}" srcOrd="1" destOrd="0" presId="urn:microsoft.com/office/officeart/2005/8/layout/hierarchy1"/>
    <dgm:cxn modelId="{A594DC9A-08A1-4742-AAAA-D571548DBB89}" type="presParOf" srcId="{6276616E-3BF5-49AE-8011-72CA42B2397B}" destId="{1C21BC26-C2E8-4125-AE3D-983003AE96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DD920-B6B7-4048-A17C-61D4C16C66CD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69252-1E9E-4FE3-BD4C-5B904783432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Internal</a:t>
          </a:r>
          <a:endParaRPr lang="en-US" sz="6500" kern="1200"/>
        </a:p>
      </dsp:txBody>
      <dsp:txXfrm>
        <a:off x="608661" y="692298"/>
        <a:ext cx="4508047" cy="2799040"/>
      </dsp:txXfrm>
    </dsp:sp>
    <dsp:sp modelId="{08C1F245-E86D-43E7-BF2E-837240A2B4F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FDB48-7093-4B21-9623-7DCEB334C309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 External</a:t>
          </a:r>
          <a:endParaRPr lang="en-US" sz="65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2FE0B-65A3-400C-A364-DB3BBAE582C9}">
      <dsp:nvSpPr>
        <dsp:cNvPr id="0" name=""/>
        <dsp:cNvSpPr/>
      </dsp:nvSpPr>
      <dsp:spPr>
        <a:xfrm>
          <a:off x="0" y="1479338"/>
          <a:ext cx="1938146" cy="1230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7B6D00-E8DF-4D9D-B99F-3EA245ABFD3F}">
      <dsp:nvSpPr>
        <dsp:cNvPr id="0" name=""/>
        <dsp:cNvSpPr/>
      </dsp:nvSpPr>
      <dsp:spPr>
        <a:xfrm>
          <a:off x="215349" y="1683920"/>
          <a:ext cx="1938146" cy="123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Developing a Communications Strategy</a:t>
          </a:r>
          <a:endParaRPr lang="en-US" sz="1900" kern="1200"/>
        </a:p>
      </dsp:txBody>
      <dsp:txXfrm>
        <a:off x="251396" y="1719967"/>
        <a:ext cx="1866052" cy="1158628"/>
      </dsp:txXfrm>
    </dsp:sp>
    <dsp:sp modelId="{77CEC41A-1B27-44C5-B6BB-B6348F224703}">
      <dsp:nvSpPr>
        <dsp:cNvPr id="0" name=""/>
        <dsp:cNvSpPr/>
      </dsp:nvSpPr>
      <dsp:spPr>
        <a:xfrm>
          <a:off x="2368845" y="1479338"/>
          <a:ext cx="1938146" cy="1230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3ACFEC-63DA-493D-97DB-2C140780EA1B}">
      <dsp:nvSpPr>
        <dsp:cNvPr id="0" name=""/>
        <dsp:cNvSpPr/>
      </dsp:nvSpPr>
      <dsp:spPr>
        <a:xfrm>
          <a:off x="2584195" y="1683920"/>
          <a:ext cx="1938146" cy="123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Social Media Presentation</a:t>
          </a:r>
          <a:endParaRPr lang="en-US" sz="1900" kern="1200"/>
        </a:p>
      </dsp:txBody>
      <dsp:txXfrm>
        <a:off x="2620242" y="1719967"/>
        <a:ext cx="1866052" cy="1158628"/>
      </dsp:txXfrm>
    </dsp:sp>
    <dsp:sp modelId="{40A1D89F-33B9-4E7F-AA8D-B428A891909F}">
      <dsp:nvSpPr>
        <dsp:cNvPr id="0" name=""/>
        <dsp:cNvSpPr/>
      </dsp:nvSpPr>
      <dsp:spPr>
        <a:xfrm>
          <a:off x="4737691" y="1479338"/>
          <a:ext cx="1938146" cy="1230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E25A7C-A771-4A86-B47C-949C2862D162}">
      <dsp:nvSpPr>
        <dsp:cNvPr id="0" name=""/>
        <dsp:cNvSpPr/>
      </dsp:nvSpPr>
      <dsp:spPr>
        <a:xfrm>
          <a:off x="4953040" y="1683920"/>
          <a:ext cx="1938146" cy="123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Six step to engaging your local media </a:t>
          </a:r>
          <a:endParaRPr lang="en-US" sz="1900" kern="1200"/>
        </a:p>
      </dsp:txBody>
      <dsp:txXfrm>
        <a:off x="4989087" y="1719967"/>
        <a:ext cx="1866052" cy="1158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03B2E9-8A9D-4D0B-9F98-14AA4450A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0B537-DA4C-495F-ADA4-476E77C29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DCD556-6318-4509-B56B-DF285062A1A4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5913B-DC12-4790-807F-9770D21482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588D8-3FF1-4295-92CF-3B872BCC8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2FFB1A-ED22-4212-BCF4-015FBA8F2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7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FB4228-50D2-489B-A72B-1D054CBCD4AA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CA3B24-CE73-47BC-A124-8F192E0739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5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3B24-CE73-47BC-A124-8F192E0739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21481" y="5767595"/>
            <a:ext cx="4171852" cy="5464036"/>
          </a:xfrm>
          <a:prstGeom prst="rect">
            <a:avLst/>
          </a:prstGeom>
          <a:noFill/>
          <a:ln>
            <a:noFill/>
          </a:ln>
        </p:spPr>
        <p:txBody>
          <a:bodyPr wrap="square" lIns="91900" tIns="91900" rIns="91900" bIns="91900" anchor="ctr" anchorCtr="0">
            <a:noAutofit/>
          </a:bodyPr>
          <a:lstStyle/>
          <a:p>
            <a:pPr algn="l"/>
            <a:endParaRPr lang="en-US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-1439863" y="909638"/>
            <a:ext cx="8094663" cy="4554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24043-89DB-8A74-BB20-744E60E122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6D4DFB-1ECE-4EA7-8EF2-D80E9002909C}" type="datetime6">
              <a:rPr lang="en-US" smtClean="0"/>
              <a:t>December 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ECFB8-FFAF-15A5-DEB2-256007E0AD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322617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A3B24-CE73-47BC-A124-8F192E0739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73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521481" y="5767595"/>
            <a:ext cx="4171852" cy="5464036"/>
          </a:xfrm>
          <a:prstGeom prst="rect">
            <a:avLst/>
          </a:prstGeom>
          <a:noFill/>
          <a:ln>
            <a:noFill/>
          </a:ln>
        </p:spPr>
        <p:txBody>
          <a:bodyPr wrap="square" lIns="91900" tIns="91900" rIns="91900" bIns="91900" anchor="ctr" anchorCtr="0">
            <a:noAutofit/>
          </a:bodyPr>
          <a:lstStyle/>
          <a:p>
            <a:pPr>
              <a:tabLst>
                <a:tab pos="459577" algn="l"/>
              </a:tabLst>
            </a:pPr>
            <a:endParaRPr dirty="0"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-1439863" y="909638"/>
            <a:ext cx="8094663" cy="4554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F0150-FBF7-BBE2-880E-096BB849B0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A236B51-9997-41CF-B32F-BF2CB7D0A0F6}" type="datetime6">
              <a:rPr lang="en-US" smtClean="0"/>
              <a:t>December 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01D56-C305-C717-3F23-3A775BA998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167163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21481" y="5767595"/>
            <a:ext cx="4171852" cy="5464036"/>
          </a:xfrm>
          <a:prstGeom prst="rect">
            <a:avLst/>
          </a:prstGeom>
          <a:noFill/>
          <a:ln>
            <a:noFill/>
          </a:ln>
        </p:spPr>
        <p:txBody>
          <a:bodyPr wrap="square" lIns="91900" tIns="91900" rIns="91900" bIns="91900" anchor="ctr" anchorCtr="0">
            <a:noAutofit/>
          </a:bodyPr>
          <a:lstStyle/>
          <a:p>
            <a:pPr algn="l"/>
            <a:endParaRPr lang="en-US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-1439863" y="909638"/>
            <a:ext cx="8094663" cy="4554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2E7FB-FB08-CBC9-1EDC-93E4D5A6CE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CD8A91D-A89C-4D71-866A-926ED7EED283}" type="datetime6">
              <a:rPr lang="en-US" smtClean="0"/>
              <a:t>December 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AAE99-FDF3-1291-837F-D476E0013C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382292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21481" y="5767595"/>
            <a:ext cx="4171852" cy="5464036"/>
          </a:xfrm>
          <a:prstGeom prst="rect">
            <a:avLst/>
          </a:prstGeom>
          <a:noFill/>
          <a:ln>
            <a:noFill/>
          </a:ln>
        </p:spPr>
        <p:txBody>
          <a:bodyPr wrap="square" lIns="91900" tIns="91900" rIns="91900" bIns="91900" anchor="ctr" anchorCtr="0">
            <a:noAutofit/>
          </a:bodyPr>
          <a:lstStyle/>
          <a:p>
            <a:pPr algn="l"/>
            <a:endParaRPr lang="en-US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-1439863" y="909638"/>
            <a:ext cx="8094663" cy="4554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24043-89DB-8A74-BB20-744E60E122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6D4DFB-1ECE-4EA7-8EF2-D80E9002909C}" type="datetime6">
              <a:rPr lang="en-US" smtClean="0"/>
              <a:t>December 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ECFB8-FFAF-15A5-DEB2-256007E0AD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floridalegion.org</a:t>
            </a:r>
          </a:p>
        </p:txBody>
      </p:sp>
    </p:spTree>
    <p:extLst>
      <p:ext uri="{BB962C8B-B14F-4D97-AF65-F5344CB8AC3E}">
        <p14:creationId xmlns:p14="http://schemas.microsoft.com/office/powerpoint/2010/main" val="76569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A3B24-CE73-47BC-A124-8F192E0739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5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8F80-C029-4E08-A658-15C4804F0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29DB-19CD-45B9-9DB0-145F40B9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90E0-3E79-458C-9454-FBE7735A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57B4-0FD2-4835-88EC-95263393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9C2EA-AAC3-42AD-946E-8E444088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86F7-3154-4BE8-9510-C9099B77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A09EB-AED1-400C-98FC-BA1284E5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3C979-F09B-4CE6-9E40-7424F85E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2E40-0CF9-41FA-AC55-C48B4A62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FD96-84D7-4713-A718-6AD08AF1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D81A5-70C7-4DBA-B9C3-CE130B765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FA84E-4670-4D64-91AD-A96B6C05A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76A0-01E1-48AE-A1F0-AE03FE84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8E144-1D46-4B76-91EE-7BAB9A1E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DDD3-B042-4588-BE9E-D0A03B2C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760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F2FD-1D1A-4AC2-9789-BB9A36D31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2C0FC-75AA-454B-8D8C-BEA9F5D82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24B1E-6934-4BBB-8CD1-48F6D6B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272A2-E41A-4D0A-908D-8EDE9AE9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B7F41-C1E6-4FD9-94BB-CA27A551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FACA-908D-46CD-9A98-29AC7CCF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AA96-3A8B-4691-B9C4-64CACD0B2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6A4DB-85C3-4AFC-AA6F-52F98527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8C38E-1276-48D6-8A77-BCE0A5EB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42EBD-D7BE-416D-9099-BDD0B12F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0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DD69-65F2-4E9C-9144-02F7FDAB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219D2-CD4D-43BE-B4F4-04BF8783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F741A-9E8D-48B2-AEE6-568FA305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C3D3-AEF7-4A36-9E76-9FA3991D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DD561-C4B7-4A87-8BCA-40E2F0CB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90D8-4F9E-480B-9EDC-EDE92E47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E3608-B083-4B9E-B31C-C71E19B2F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0F36-E4CE-48CE-9D9A-C09B44C80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0066A-8FED-4BFA-9138-BEB35321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570BB-D641-47D5-92AD-6F9A9142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DF1A5-E55D-4C3E-A092-57777B78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6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A81A-BCCF-4AA3-9102-604B5EF4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A625F-1B42-4799-8B77-2DD61447B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D3578-BC6C-4465-B3D5-2CD522916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6EA9A-BB0C-4819-B6E1-F189ABCFF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48964-83F7-4716-A671-2659BDE89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530C2-3D52-44BA-8FAA-18CD8667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ECE86-C0DF-4580-BD21-3F2773F9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1F41C-B785-4264-8C11-C6CE791B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3A80-5E21-4B77-8831-289622DC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52EE9-8C30-4AD2-A7B4-5657592E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D6A90-2F65-42F5-B21A-446EC718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D8BDA-73FD-4268-993D-E2CF594B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08531-24D2-4E5F-8AAE-9C692EAD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D7C70-76A2-4CAF-BF35-E66E879D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264D6-211E-4387-9C6A-80E768F8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63FE-97FE-40C0-8B3F-E234452C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3245-2AF7-400E-A755-8C7DD11CF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F2E0B-904E-4873-8D42-D57AE8AC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2E4E-26BA-4608-BA10-80AE9D34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EDF5-5971-4E55-9CF9-248C675C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E8B2-FF91-4409-A566-3DA4426B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1D07-4D8D-4147-B8F2-1113B450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FFE8E-42AD-4E40-9BDB-BCCCE8B2D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0CCA8-C640-4B71-AEE8-3B5D210C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0B3EC-5F01-4B74-842B-438C96CC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70342-0F7E-4D79-9CBF-FCD4CDEE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97B4-8358-418D-9581-390F0D1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790E5-7A22-4FC8-8C8E-55FC1AD73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03A15-952A-4FB0-BEDF-59943E0E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549D8-7648-45DF-B718-945625D3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AE196-B82B-4469-B4C1-8016C0A8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5ADC-7D46-45F0-8C22-7CEA2F29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2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F76A-347D-447C-94B3-F2C276EB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5FFFB-0B80-4E10-8E3A-8D55B0CAF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6EFBC-58FE-4A32-9144-9CA8AD19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07D9A-B774-4B2F-A788-7FCC3F03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22394-3112-41AE-BA92-FA2DABBB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FCF102-53DA-4B46-BFA0-55B3B191F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CC2C7-2D86-4D0B-8E0A-B16A331E8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3ABB-5B90-4A4D-84C2-2EA00E24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29A8-1B9B-4699-9C09-28D24B9E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BC5C-2F91-409D-B5F1-A08932C6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27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933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C3F1-37C9-4974-9EFB-230F8B8D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0145-7439-4BDA-A6CA-EF74526B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4DBC7-CAE2-44B1-9BD3-9907E030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1E76-1001-4A84-ABDA-CAB7C600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0BED-8802-4376-AFD9-80710BBF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C70E-BCC8-4209-9A8C-1F0D98F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87416-F2A8-49C1-B126-7313E4BC3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0E87-4562-4A87-818B-2C175E43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8876-C997-4A51-A7A5-B4C08B68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E4424-299F-4B34-B45F-7B93CBAC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AB861-ACCA-4C5A-9A1F-60B41D45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B92C-08E9-40BB-BB34-6C61CA93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089-60BD-40F2-AFBC-0115EE61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ED585-A86F-4A28-BEDF-1F4E467B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B117A-8E2E-47C0-ABB4-DC2228C9F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70227-9F02-4A67-86F2-631D6A20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2E914-816B-40AF-8162-FD153BD2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543F2-B2CC-4484-9773-77452814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87D23-987A-47A1-A0DD-F32D3B35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C968-9744-40F7-AFCF-34EB58A1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61A9F-19F6-4597-B970-9D9429CC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20C7-2D49-4556-9BE5-1B3D9D6F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8E625-B0FE-4651-A8FB-185075AC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A7BAE-DEAD-412B-B443-FA9EFF9A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FBED2-8365-4A38-97F1-F2CCB6B7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C1F2A-76F3-4A31-8166-3EB92EE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1B6-2B1E-4416-95F4-ED1589B7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8494-1AE6-4D2D-A20A-DAFAC1C7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0C215-4F43-4EFD-BF91-FA3EC30FF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50C48-6613-429B-B119-D3EC08C7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43989-B34C-4876-A598-3AF45CD5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76684-5A7B-49F0-97A2-DB36A204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6C53-33E8-432A-8F58-2D305930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C92F5-70DC-4D18-B350-1CA807E7E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A770-44AA-45FB-B7BA-4DC513EFA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2722-768A-460B-96D4-FE98F2D3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ED9AD-E22F-46FC-AA80-FCB3D630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B3BBB-0424-4F26-ADF5-E0709F68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FC5BC-F23E-46A7-99A0-A1A49F1C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EB754-5F3B-483A-9E06-53626988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BFA3F-FB98-4E09-8844-6C8078A3D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5DDE-B497-4517-88BA-77255048E3B3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696D-AEFD-404F-B297-BB063118A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291F0-DB44-40D7-9A07-6DDAB9327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86E9-CFCE-459B-9EAF-CB6C761E31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32758-A547-444C-B0C7-F3F452D9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A5484-F687-4397-ADA1-CF2185BEF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CCA1D-7A7B-4438-8C4C-47020A3EC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8A4-11EA-49EE-9DAD-1AC742A2951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70BA-4B7F-465D-9C36-C8178AEDD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F1661-BB81-4940-A5A4-497ABCF56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3937-1E5D-47E3-B837-A07F0460C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7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A6F317-6559-4427-951A-89A17EEE79AE}"/>
              </a:ext>
            </a:extLst>
          </p:cNvPr>
          <p:cNvGrpSpPr/>
          <p:nvPr/>
        </p:nvGrpSpPr>
        <p:grpSpPr>
          <a:xfrm>
            <a:off x="0" y="4031545"/>
            <a:ext cx="12192000" cy="2926080"/>
            <a:chOff x="0" y="3931920"/>
            <a:chExt cx="12192000" cy="292608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32B50F-446D-4EB4-8B09-D70E39085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31920"/>
              <a:ext cx="12192000" cy="29260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06C637-FC8A-4D0E-AA4E-784FD228C4FB}"/>
                </a:ext>
              </a:extLst>
            </p:cNvPr>
            <p:cNvSpPr txBox="1"/>
            <p:nvPr/>
          </p:nvSpPr>
          <p:spPr>
            <a:xfrm>
              <a:off x="7983479" y="6074379"/>
              <a:ext cx="3972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spc="140" dirty="0">
                  <a:solidFill>
                    <a:srgbClr val="FAC809"/>
                  </a:solidFill>
                  <a:latin typeface="Sitka Banner" panose="02000505000000020004" pitchFamily="2" charset="0"/>
                </a:rPr>
                <a:t>floridalegion.org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D1E59A3-8C01-4451-90E7-1798E1D74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2" y="2324054"/>
            <a:ext cx="3059615" cy="298618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FE25155-0AFD-257F-1FD2-A467E3A64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184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Welcome to Florida American Legion College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4600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solidFill>
              <a:srgbClr val="14477E"/>
            </a:solidFill>
          </a:ln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6D24AB-A13A-D118-D677-F39306945B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Finance Officer Role:</a:t>
            </a:r>
          </a:p>
        </p:txBody>
      </p:sp>
      <p:sp>
        <p:nvSpPr>
          <p:cNvPr id="214" name="Shape 214"/>
          <p:cNvSpPr/>
          <p:nvPr/>
        </p:nvSpPr>
        <p:spPr>
          <a:xfrm>
            <a:off x="500742" y="238603"/>
            <a:ext cx="11190515" cy="618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A3758"/>
              </a:solidFill>
              <a:latin typeface="Book Antiqua" panose="02040602050305030304" pitchFamily="18" charset="0"/>
            </a:endParaRPr>
          </a:p>
        </p:txBody>
      </p:sp>
      <p:pic>
        <p:nvPicPr>
          <p:cNvPr id="1030" name="Picture 6" descr="SILHOUETTE OF A GRADUATE.ai Royalty Free Stock SVG Vector and Clip Art">
            <a:extLst>
              <a:ext uri="{FF2B5EF4-FFF2-40B4-BE49-F238E27FC236}">
                <a16:creationId xmlns:a16="http://schemas.microsoft.com/office/drawing/2014/main" id="{9F4C7CFA-8BBA-EDBD-EE1D-577723C7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44" y="1234440"/>
            <a:ext cx="9157313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1">
            <a:extLst>
              <a:ext uri="{FF2B5EF4-FFF2-40B4-BE49-F238E27FC236}">
                <a16:creationId xmlns:a16="http://schemas.microsoft.com/office/drawing/2014/main" id="{54D411AE-9EA2-3337-78B3-91EC1DE2BCF5}"/>
              </a:ext>
            </a:extLst>
          </p:cNvPr>
          <p:cNvSpPr/>
          <p:nvPr/>
        </p:nvSpPr>
        <p:spPr>
          <a:xfrm>
            <a:off x="326571" y="-157988"/>
            <a:ext cx="12074434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algn="ctr"/>
            <a:endParaRPr lang="en-US" sz="6000" b="1" dirty="0">
              <a:solidFill>
                <a:srgbClr val="F7C20C"/>
              </a:solidFill>
              <a:latin typeface="Sitka Text" panose="02000505000000020004" pitchFamily="2" charset="0"/>
            </a:endParaRPr>
          </a:p>
          <a:p>
            <a:pPr algn="ctr"/>
            <a:r>
              <a:rPr lang="en-US" sz="6000" b="1" dirty="0">
                <a:solidFill>
                  <a:srgbClr val="F7C20C"/>
                </a:solidFill>
                <a:latin typeface="Lucida Calligraphy" panose="03010101010101010101" pitchFamily="66" charset="0"/>
              </a:rPr>
              <a:t>Graduation</a:t>
            </a:r>
          </a:p>
          <a:p>
            <a:pPr algn="ctr"/>
            <a:endParaRPr lang="en-US" sz="6000" b="1" dirty="0">
              <a:solidFill>
                <a:srgbClr val="F7C20C"/>
              </a:solidFill>
              <a:latin typeface="Sitka Text" panose="02000505000000020004" pitchFamily="2" charset="0"/>
            </a:endParaRPr>
          </a:p>
          <a:p>
            <a:pPr algn="ctr"/>
            <a:r>
              <a:rPr lang="en-US" sz="4000" b="1" dirty="0">
                <a:solidFill>
                  <a:srgbClr val="F7C20C"/>
                </a:solidFill>
                <a:latin typeface="Sitka Text" panose="02000505000000020004" pitchFamily="2" charset="0"/>
              </a:rPr>
              <a:t>							</a:t>
            </a:r>
            <a:endParaRPr lang="en-US" sz="2800" b="1" dirty="0">
              <a:solidFill>
                <a:srgbClr val="F7C20C"/>
              </a:solidFill>
              <a:latin typeface="Sitka Text" panose="02000505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F9716-3B26-264A-B00D-4B9AE4FB86C2}"/>
              </a:ext>
            </a:extLst>
          </p:cNvPr>
          <p:cNvSpPr/>
          <p:nvPr/>
        </p:nvSpPr>
        <p:spPr>
          <a:xfrm>
            <a:off x="499908" y="5716033"/>
            <a:ext cx="9220200" cy="663880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090919C-49B0-B843-BDC2-8AEA1304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054" y="4834409"/>
            <a:ext cx="4278037" cy="16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8443EC-A0DA-4356-9585-4B8E4E505C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 descr="The American Legion (@FloridaLegion) | Twitter">
            <a:extLst>
              <a:ext uri="{FF2B5EF4-FFF2-40B4-BE49-F238E27FC236}">
                <a16:creationId xmlns:a16="http://schemas.microsoft.com/office/drawing/2014/main" id="{A8860C53-FE4E-4F76-95E8-914C3C1A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32" y="0"/>
            <a:ext cx="6024968" cy="60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4C442C-970E-4863-A67A-647D83CA2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1" y="4750991"/>
            <a:ext cx="1903209" cy="18575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E74F9-9872-48BC-BB28-3565C36CE691}"/>
              </a:ext>
            </a:extLst>
          </p:cNvPr>
          <p:cNvGrpSpPr/>
          <p:nvPr/>
        </p:nvGrpSpPr>
        <p:grpSpPr>
          <a:xfrm>
            <a:off x="0" y="-208786"/>
            <a:ext cx="12192000" cy="7051796"/>
            <a:chOff x="0" y="-208786"/>
            <a:chExt cx="12192000" cy="705179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C3ECAB-A53C-4818-819B-B8BD243C23E1}"/>
                </a:ext>
              </a:extLst>
            </p:cNvPr>
            <p:cNvSpPr/>
            <p:nvPr/>
          </p:nvSpPr>
          <p:spPr>
            <a:xfrm>
              <a:off x="0" y="-14990"/>
              <a:ext cx="12192000" cy="6858000"/>
            </a:xfrm>
            <a:prstGeom prst="rect">
              <a:avLst/>
            </a:prstGeom>
            <a:solidFill>
              <a:srgbClr val="1A3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2" descr="State Benefits | The American Legion">
              <a:extLst>
                <a:ext uri="{FF2B5EF4-FFF2-40B4-BE49-F238E27FC236}">
                  <a16:creationId xmlns:a16="http://schemas.microsoft.com/office/drawing/2014/main" id="{7CAE33D2-D47A-4B90-990F-3C4BC65D9E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25" b="91292" l="12082" r="90231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" t="12917" r="-15498" b="-9060"/>
            <a:stretch/>
          </p:blipFill>
          <p:spPr bwMode="auto">
            <a:xfrm>
              <a:off x="1123950" y="-208786"/>
              <a:ext cx="9791700" cy="665174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1D3E42-17B2-4A45-AF9A-CB5D8A3367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910"/>
            <a:ext cx="12192000" cy="2926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056D81-B31C-4FA1-8FBA-80D5AADF9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1" y="4763506"/>
            <a:ext cx="1903209" cy="18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solidFill>
              <a:srgbClr val="14477E"/>
            </a:solidFill>
          </a:ln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9C6D24AB-A13A-D118-D677-F39306945B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Finance Officer Role:</a:t>
            </a:r>
          </a:p>
        </p:txBody>
      </p:sp>
      <p:sp>
        <p:nvSpPr>
          <p:cNvPr id="214" name="Shape 214"/>
          <p:cNvSpPr/>
          <p:nvPr/>
        </p:nvSpPr>
        <p:spPr>
          <a:xfrm>
            <a:off x="500742" y="238603"/>
            <a:ext cx="11190515" cy="618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A3758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6F9716-3B26-264A-B00D-4B9AE4FB86C2}"/>
              </a:ext>
            </a:extLst>
          </p:cNvPr>
          <p:cNvSpPr/>
          <p:nvPr/>
        </p:nvSpPr>
        <p:spPr>
          <a:xfrm>
            <a:off x="499908" y="5716033"/>
            <a:ext cx="9220200" cy="663880"/>
          </a:xfrm>
          <a:prstGeom prst="rect">
            <a:avLst/>
          </a:prstGeom>
          <a:solidFill>
            <a:srgbClr val="35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090919C-49B0-B843-BDC2-8AEA13045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4" y="4834409"/>
            <a:ext cx="4278037" cy="1673743"/>
          </a:xfrm>
          <a:prstGeom prst="rect">
            <a:avLst/>
          </a:prstGeom>
        </p:spPr>
      </p:pic>
      <p:sp>
        <p:nvSpPr>
          <p:cNvPr id="6" name="Shape 191">
            <a:extLst>
              <a:ext uri="{FF2B5EF4-FFF2-40B4-BE49-F238E27FC236}">
                <a16:creationId xmlns:a16="http://schemas.microsoft.com/office/drawing/2014/main" id="{BE1B3CC0-F6BA-8408-42BA-0B6991BF895B}"/>
              </a:ext>
            </a:extLst>
          </p:cNvPr>
          <p:cNvSpPr/>
          <p:nvPr/>
        </p:nvSpPr>
        <p:spPr>
          <a:xfrm>
            <a:off x="108885" y="359544"/>
            <a:ext cx="12192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algn="ctr"/>
            <a:r>
              <a:rPr lang="en-US" sz="6000" b="1" dirty="0">
                <a:solidFill>
                  <a:srgbClr val="F7C20C"/>
                </a:solidFill>
                <a:latin typeface="Sitka Text" panose="02000505000000020004" pitchFamily="2" charset="0"/>
              </a:rPr>
              <a:t>Do’s &amp; Don’ts of the Class</a:t>
            </a:r>
            <a:endParaRPr sz="6000" b="1" dirty="0">
              <a:solidFill>
                <a:srgbClr val="F7C20C"/>
              </a:solidFill>
              <a:latin typeface="Sitka Text" panose="0200050500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97D1DD-EEB0-3ACD-D175-79F8E40C66E0}"/>
              </a:ext>
            </a:extLst>
          </p:cNvPr>
          <p:cNvSpPr txBox="1">
            <a:spLocks/>
          </p:cNvSpPr>
          <p:nvPr/>
        </p:nvSpPr>
        <p:spPr>
          <a:xfrm>
            <a:off x="658402" y="1540183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Sitka Display Semibold" pitchFamily="2" charset="0"/>
              </a:rPr>
              <a:t>Agenda is Subject to Change </a:t>
            </a:r>
          </a:p>
          <a:p>
            <a:r>
              <a:rPr lang="en-US" sz="3200" dirty="0">
                <a:latin typeface="Sitka Display Semibold" pitchFamily="2" charset="0"/>
              </a:rPr>
              <a:t>No Phone Calls and/or Texting during Class </a:t>
            </a:r>
          </a:p>
          <a:p>
            <a:r>
              <a:rPr lang="en-US" sz="3200" dirty="0">
                <a:latin typeface="Sitka Display Semibold" pitchFamily="2" charset="0"/>
              </a:rPr>
              <a:t>Be on Time</a:t>
            </a:r>
          </a:p>
          <a:p>
            <a:r>
              <a:rPr lang="en-US" sz="3200" dirty="0">
                <a:latin typeface="Sitka Display Semibold" pitchFamily="2" charset="0"/>
              </a:rPr>
              <a:t>Let the Instructor Finish before asking Questions</a:t>
            </a:r>
          </a:p>
          <a:p>
            <a:r>
              <a:rPr lang="en-US" sz="3200" dirty="0">
                <a:latin typeface="Sitka Display Semibold" pitchFamily="2" charset="0"/>
              </a:rPr>
              <a:t>Always Work as a Group</a:t>
            </a:r>
          </a:p>
          <a:p>
            <a:r>
              <a:rPr lang="en-US" sz="3200" dirty="0">
                <a:latin typeface="Sitka Display Semibold" pitchFamily="2" charset="0"/>
              </a:rPr>
              <a:t>Respect Each Other like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84043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284FE-C89E-46A3-8E5A-E3034D1A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854" y="2962212"/>
            <a:ext cx="9963665" cy="1381188"/>
          </a:xfrm>
        </p:spPr>
        <p:txBody>
          <a:bodyPr anchor="ctr">
            <a:normAutofit fontScale="90000"/>
          </a:bodyPr>
          <a:lstStyle/>
          <a:p>
            <a:r>
              <a:rPr lang="en-US" sz="5300" b="1" dirty="0">
                <a:solidFill>
                  <a:schemeClr val="bg2"/>
                </a:solidFill>
                <a:latin typeface="Sitka Text" pitchFamily="2" charset="0"/>
              </a:rPr>
              <a:t>Communication and Mentoring</a:t>
            </a:r>
            <a:br>
              <a:rPr lang="en-US" sz="4000" dirty="0">
                <a:solidFill>
                  <a:schemeClr val="bg2"/>
                </a:solidFill>
              </a:rPr>
            </a:b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C15A-5C06-4B32-B83B-2E420B31D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 fontScale="92500" lnSpcReduction="20000"/>
          </a:bodyPr>
          <a:lstStyle/>
          <a:p>
            <a:endParaRPr lang="en-US" sz="1800" b="1" dirty="0"/>
          </a:p>
          <a:p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173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C4C1E-808A-4FA5-85C6-1B79397C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Sitka Text" pitchFamily="2" charset="0"/>
              </a:rPr>
              <a:t>Communication is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0E579F-FA32-48A1-89E0-D85A8B041E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31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D96AF-B251-43CC-A255-9C04CE977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9F987-07B2-44A7-BC80-96CD30CD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Sitka Text" pitchFamily="2" charset="0"/>
              </a:rPr>
              <a:t>Communications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066912-3E0F-4E58-96AE-6AACC3EFF2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35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B67C-1026-4728-BE5C-AD77504E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Sitka Text" pitchFamily="2" charset="0"/>
              </a:rPr>
              <a:t>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4277-A5A3-4F54-B4DE-BA5EA52C0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Is helping someone</a:t>
            </a:r>
          </a:p>
          <a:p>
            <a:pPr marL="0" indent="0">
              <a:buNone/>
            </a:pPr>
            <a:r>
              <a:rPr lang="en-US" sz="2400" b="1" dirty="0"/>
              <a:t>Become Better</a:t>
            </a:r>
          </a:p>
          <a:p>
            <a:pPr marL="0" indent="0">
              <a:buNone/>
            </a:pPr>
            <a:r>
              <a:rPr lang="en-US" sz="2400" b="1" dirty="0"/>
              <a:t>To help others</a:t>
            </a:r>
          </a:p>
          <a:p>
            <a:pPr marL="0" indent="0">
              <a:buNone/>
            </a:pPr>
            <a:r>
              <a:rPr lang="en-US" sz="2400" b="1" dirty="0"/>
              <a:t>To influence</a:t>
            </a:r>
          </a:p>
          <a:p>
            <a:pPr marL="0" indent="0">
              <a:buNone/>
            </a:pPr>
            <a:r>
              <a:rPr lang="en-US" sz="2400" b="1" dirty="0"/>
              <a:t>To teach</a:t>
            </a:r>
          </a:p>
          <a:p>
            <a:pPr marL="0" indent="0">
              <a:buNone/>
            </a:pPr>
            <a:r>
              <a:rPr lang="en-US" sz="2400" b="1" dirty="0"/>
              <a:t>The right way</a:t>
            </a:r>
          </a:p>
          <a:p>
            <a:pPr marL="0" indent="0">
              <a:buNone/>
            </a:pPr>
            <a:r>
              <a:rPr lang="en-US" sz="2400" b="1" dirty="0"/>
              <a:t>By the book</a:t>
            </a: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BD0977B0-6863-4092-9168-602CDA25A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5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883EA-FBE8-4129-A5D0-22FBA8205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11" y="4750991"/>
            <a:ext cx="1903209" cy="1857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BA564-46AE-41CA-BFF7-26EAA7AA735D}"/>
              </a:ext>
            </a:extLst>
          </p:cNvPr>
          <p:cNvSpPr txBox="1"/>
          <p:nvPr/>
        </p:nvSpPr>
        <p:spPr>
          <a:xfrm>
            <a:off x="255495" y="5873234"/>
            <a:ext cx="203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floridalegion.org</a:t>
            </a:r>
          </a:p>
        </p:txBody>
      </p:sp>
      <p:pic>
        <p:nvPicPr>
          <p:cNvPr id="8" name="Picture 7" descr="download (1).png">
            <a:extLst>
              <a:ext uri="{FF2B5EF4-FFF2-40B4-BE49-F238E27FC236}">
                <a16:creationId xmlns:a16="http://schemas.microsoft.com/office/drawing/2014/main" id="{6E8F8965-9077-4763-88EC-FDAB470008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0812" y="1755458"/>
            <a:ext cx="5830376" cy="2176462"/>
          </a:xfrm>
          <a:prstGeom prst="rect">
            <a:avLst/>
          </a:prstGeom>
        </p:spPr>
      </p:pic>
      <p:pic>
        <p:nvPicPr>
          <p:cNvPr id="17410" name="Picture 2" descr="The Grime on Your Smartphone Can Reveal Your Secrets | Live Science">
            <a:extLst>
              <a:ext uri="{FF2B5EF4-FFF2-40B4-BE49-F238E27FC236}">
                <a16:creationId xmlns:a16="http://schemas.microsoft.com/office/drawing/2014/main" id="{DD83D904-A1B4-4C88-8B1D-59F572FAA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/>
          <a:stretch/>
        </p:blipFill>
        <p:spPr bwMode="auto">
          <a:xfrm>
            <a:off x="0" y="-3009605"/>
            <a:ext cx="12192000" cy="89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D059FD-6246-40BF-AA87-0BB25CB5E15B}"/>
              </a:ext>
            </a:extLst>
          </p:cNvPr>
          <p:cNvGrpSpPr/>
          <p:nvPr/>
        </p:nvGrpSpPr>
        <p:grpSpPr>
          <a:xfrm>
            <a:off x="0" y="3931920"/>
            <a:ext cx="12192000" cy="2926080"/>
            <a:chOff x="0" y="3931920"/>
            <a:chExt cx="12192000" cy="29260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6579DD-5B15-492E-BFB4-A18C218D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31920"/>
              <a:ext cx="12192000" cy="29260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3F1A6E-1705-4A4F-9BA0-487F812F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4611" y="4750991"/>
              <a:ext cx="1903209" cy="185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2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42DA9A-C407-EFFA-5BEB-B4E61C3ABCEC}"/>
              </a:ext>
            </a:extLst>
          </p:cNvPr>
          <p:cNvGrpSpPr/>
          <p:nvPr/>
        </p:nvGrpSpPr>
        <p:grpSpPr>
          <a:xfrm>
            <a:off x="0" y="-49427"/>
            <a:ext cx="12249615" cy="775368"/>
            <a:chOff x="0" y="0"/>
            <a:chExt cx="12249615" cy="775368"/>
          </a:xfrm>
          <a:solidFill>
            <a:srgbClr val="35495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D5512F-4754-B54F-A682-211BE27D0E58}"/>
                </a:ext>
              </a:extLst>
            </p:cNvPr>
            <p:cNvSpPr/>
            <p:nvPr/>
          </p:nvSpPr>
          <p:spPr>
            <a:xfrm>
              <a:off x="39029" y="22304"/>
              <a:ext cx="12210586" cy="713676"/>
            </a:xfrm>
            <a:prstGeom prst="rect">
              <a:avLst/>
            </a:prstGeom>
            <a:grpFill/>
            <a:ln w="825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BEE4237-BA17-6042-9471-F44DFA6C2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81817" cy="775368"/>
            </a:xfrm>
            <a:prstGeom prst="rect">
              <a:avLst/>
            </a:prstGeom>
            <a:grpFill/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BB95820-7108-537E-C54D-4562C0FC14C5}"/>
              </a:ext>
            </a:extLst>
          </p:cNvPr>
          <p:cNvSpPr/>
          <p:nvPr/>
        </p:nvSpPr>
        <p:spPr>
          <a:xfrm>
            <a:off x="724689" y="1954215"/>
            <a:ext cx="8699156" cy="452431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sz="3600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D111DA73-1448-5E56-7681-8306783F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hape 191">
            <a:extLst>
              <a:ext uri="{FF2B5EF4-FFF2-40B4-BE49-F238E27FC236}">
                <a16:creationId xmlns:a16="http://schemas.microsoft.com/office/drawing/2014/main" id="{FF9B7CCF-CDE5-EE6C-ADE2-D4CEBA664FE2}"/>
              </a:ext>
            </a:extLst>
          </p:cNvPr>
          <p:cNvSpPr/>
          <p:nvPr/>
        </p:nvSpPr>
        <p:spPr>
          <a:xfrm>
            <a:off x="57615" y="1631161"/>
            <a:ext cx="12192000" cy="4965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C20C"/>
              </a:solidFill>
              <a:effectLst/>
              <a:uLnTx/>
              <a:uFillTx/>
              <a:latin typeface="Sitka Text" panose="02000505000000020004" pitchFamily="2" charset="0"/>
              <a:sym typeface="Avenir Next Condensed Demi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C20C"/>
                </a:solidFill>
                <a:effectLst/>
                <a:uLnTx/>
                <a:uFillTx/>
                <a:latin typeface="Sitka Text" panose="02000505000000020004" pitchFamily="2" charset="0"/>
                <a:sym typeface="Avenir Next Condensed Demi Bold"/>
              </a:rPr>
              <a:t>Resol</a:t>
            </a:r>
            <a:r>
              <a:rPr lang="en-US" sz="6000" b="1" dirty="0" err="1">
                <a:solidFill>
                  <a:srgbClr val="F7C20C"/>
                </a:solidFill>
                <a:latin typeface="Sitka Text" panose="02000505000000020004" pitchFamily="2" charset="0"/>
              </a:rPr>
              <a:t>ution</a:t>
            </a:r>
            <a:r>
              <a:rPr lang="en-US" sz="6000" b="1" dirty="0">
                <a:solidFill>
                  <a:srgbClr val="F7C20C"/>
                </a:solidFill>
                <a:latin typeface="Sitka Text" panose="02000505000000020004" pitchFamily="2" charset="0"/>
              </a:rPr>
              <a:t> Presentations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C20C"/>
                </a:solidFill>
                <a:effectLst/>
                <a:uLnTx/>
                <a:uFillTx/>
                <a:latin typeface="Sitka Text" panose="02000505000000020004" pitchFamily="2" charset="0"/>
                <a:sym typeface="Avenir Next Condensed Demi Bold"/>
              </a:rPr>
              <a:t>By Districts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>
              <a:solidFill>
                <a:srgbClr val="F7C20C"/>
              </a:solidFill>
              <a:latin typeface="Sitka Text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C20C"/>
              </a:solidFill>
              <a:effectLst/>
              <a:uLnTx/>
              <a:uFillTx/>
              <a:latin typeface="Sitka Text" panose="02000505000000020004" pitchFamily="2" charset="0"/>
              <a:sym typeface="Avenir Next Condensed Demi 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C20C"/>
                </a:solidFill>
                <a:effectLst/>
                <a:uLnTx/>
                <a:uFillTx/>
                <a:latin typeface="Sitka Text" panose="02000505000000020004" pitchFamily="2" charset="0"/>
                <a:sym typeface="Avenir Next Condensed Demi Bold"/>
              </a:rPr>
              <a:t>						   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7C20C"/>
              </a:solidFill>
              <a:effectLst/>
              <a:uLnTx/>
              <a:uFillTx/>
              <a:latin typeface="Sitka Text" panose="02000505000000020004" pitchFamily="2" charset="0"/>
              <a:sym typeface="Avenir Next Condensed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86792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5" b="21875"/>
          <a:stretch/>
        </p:blipFill>
        <p:spPr>
          <a:prstGeom prst="rect">
            <a:avLst/>
          </a:prstGeom>
          <a:noFill/>
          <a:ln>
            <a:solidFill>
              <a:srgbClr val="14477E"/>
            </a:solidFill>
          </a:ln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AD8BE57-2F94-56D0-2ED5-56949FE4B8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Post</a:t>
            </a:r>
            <a:r>
              <a:rPr lang="en-US" baseline="0" dirty="0"/>
              <a:t> Finance Officer’s Charge</a:t>
            </a:r>
            <a:endParaRPr lang="en-US" dirty="0"/>
          </a:p>
        </p:txBody>
      </p:sp>
      <p:sp>
        <p:nvSpPr>
          <p:cNvPr id="214" name="Shape 214"/>
          <p:cNvSpPr/>
          <p:nvPr/>
        </p:nvSpPr>
        <p:spPr>
          <a:xfrm>
            <a:off x="500742" y="238603"/>
            <a:ext cx="11190515" cy="618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1A3758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hape 191">
            <a:extLst>
              <a:ext uri="{FF2B5EF4-FFF2-40B4-BE49-F238E27FC236}">
                <a16:creationId xmlns:a16="http://schemas.microsoft.com/office/drawing/2014/main" id="{915C7E94-AAC8-C7A9-059E-67A09678A323}"/>
              </a:ext>
            </a:extLst>
          </p:cNvPr>
          <p:cNvSpPr/>
          <p:nvPr/>
        </p:nvSpPr>
        <p:spPr>
          <a:xfrm>
            <a:off x="0" y="1752079"/>
            <a:ext cx="12192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algn="ctr"/>
            <a:r>
              <a:rPr lang="en-US" sz="6000" b="1" dirty="0">
                <a:solidFill>
                  <a:srgbClr val="F7C20C"/>
                </a:solidFill>
                <a:latin typeface="Sitka Text" panose="02000505000000020004" pitchFamily="2" charset="0"/>
              </a:rPr>
              <a:t>Closing Remarks &amp;</a:t>
            </a:r>
          </a:p>
          <a:p>
            <a:pPr algn="ctr"/>
            <a:r>
              <a:rPr lang="en-US" sz="6000" b="1" dirty="0">
                <a:solidFill>
                  <a:srgbClr val="F7C20C"/>
                </a:solidFill>
                <a:latin typeface="Sitka Text" panose="02000505000000020004" pitchFamily="2" charset="0"/>
              </a:rPr>
              <a:t>Critiques / Evaluations</a:t>
            </a:r>
          </a:p>
        </p:txBody>
      </p:sp>
    </p:spTree>
    <p:extLst>
      <p:ext uri="{BB962C8B-B14F-4D97-AF65-F5344CB8AC3E}">
        <p14:creationId xmlns:p14="http://schemas.microsoft.com/office/powerpoint/2010/main" val="30609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11299</TotalTime>
  <Words>159</Words>
  <Application>Microsoft Office PowerPoint</Application>
  <PresentationFormat>Widescreen</PresentationFormat>
  <Paragraphs>59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Lucida Calligraphy</vt:lpstr>
      <vt:lpstr>Myriad Pro</vt:lpstr>
      <vt:lpstr>Sitka Banner</vt:lpstr>
      <vt:lpstr>Sitka Display Semibold</vt:lpstr>
      <vt:lpstr>Sitka Text</vt:lpstr>
      <vt:lpstr>Office Theme</vt:lpstr>
      <vt:lpstr>1_Office Theme</vt:lpstr>
      <vt:lpstr>PowerPoint Presentation</vt:lpstr>
      <vt:lpstr>Finance Officer Role:</vt:lpstr>
      <vt:lpstr>Communication and Mentoring </vt:lpstr>
      <vt:lpstr>Communication is Purpose</vt:lpstr>
      <vt:lpstr>Communications</vt:lpstr>
      <vt:lpstr>Mentoring</vt:lpstr>
      <vt:lpstr>PowerPoint Presentation</vt:lpstr>
      <vt:lpstr>Overview</vt:lpstr>
      <vt:lpstr>Post Finance Officer’s Charge</vt:lpstr>
      <vt:lpstr>Finance Officer Role: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Boswell, Scott</dc:creator>
  <cp:lastModifiedBy>Lena Herediaperez</cp:lastModifiedBy>
  <cp:revision>355</cp:revision>
  <cp:lastPrinted>2017-06-27T20:23:25Z</cp:lastPrinted>
  <dcterms:created xsi:type="dcterms:W3CDTF">2017-06-22T13:29:26Z</dcterms:created>
  <dcterms:modified xsi:type="dcterms:W3CDTF">2023-12-13T03:33:05Z</dcterms:modified>
</cp:coreProperties>
</file>