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33"/>
  </p:notesMasterIdLst>
  <p:handoutMasterIdLst>
    <p:handoutMasterId r:id="rId34"/>
  </p:handoutMasterIdLst>
  <p:sldIdLst>
    <p:sldId id="265" r:id="rId5"/>
    <p:sldId id="368" r:id="rId6"/>
    <p:sldId id="270" r:id="rId7"/>
    <p:sldId id="332" r:id="rId8"/>
    <p:sldId id="336" r:id="rId9"/>
    <p:sldId id="358" r:id="rId10"/>
    <p:sldId id="266" r:id="rId11"/>
    <p:sldId id="362" r:id="rId12"/>
    <p:sldId id="349" r:id="rId13"/>
    <p:sldId id="348" r:id="rId14"/>
    <p:sldId id="369" r:id="rId15"/>
    <p:sldId id="363" r:id="rId16"/>
    <p:sldId id="356" r:id="rId17"/>
    <p:sldId id="364" r:id="rId18"/>
    <p:sldId id="365" r:id="rId19"/>
    <p:sldId id="366" r:id="rId20"/>
    <p:sldId id="357" r:id="rId21"/>
    <p:sldId id="335" r:id="rId22"/>
    <p:sldId id="297" r:id="rId23"/>
    <p:sldId id="318" r:id="rId24"/>
    <p:sldId id="340" r:id="rId25"/>
    <p:sldId id="300" r:id="rId26"/>
    <p:sldId id="301" r:id="rId27"/>
    <p:sldId id="302" r:id="rId28"/>
    <p:sldId id="341" r:id="rId29"/>
    <p:sldId id="299" r:id="rId30"/>
    <p:sldId id="342" r:id="rId31"/>
    <p:sldId id="30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4FB5BB-F342-43CF-8512-ABDD60BBE60B}" v="58" dt="2023-11-14T18:01:09.041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4660" autoAdjust="0"/>
  </p:normalViewPr>
  <p:slideViewPr>
    <p:cSldViewPr snapToGrid="0" showGuides="1">
      <p:cViewPr varScale="1">
        <p:scale>
          <a:sx n="74" d="100"/>
          <a:sy n="74" d="100"/>
        </p:scale>
        <p:origin x="360" y="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232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24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verly Wooten" userId="bfe2ea633befc051" providerId="LiveId" clId="{644FB5BB-F342-43CF-8512-ABDD60BBE60B}"/>
    <pc:docChg chg="undo custSel addSld delSld modSld sldOrd">
      <pc:chgData name="Beverly Wooten" userId="bfe2ea633befc051" providerId="LiveId" clId="{644FB5BB-F342-43CF-8512-ABDD60BBE60B}" dt="2023-11-14T22:29:53.519" v="1721" actId="20577"/>
      <pc:docMkLst>
        <pc:docMk/>
      </pc:docMkLst>
      <pc:sldChg chg="addSp delSp modSp mod ord">
        <pc:chgData name="Beverly Wooten" userId="bfe2ea633befc051" providerId="LiveId" clId="{644FB5BB-F342-43CF-8512-ABDD60BBE60B}" dt="2023-11-14T21:15:27.977" v="1605"/>
        <pc:sldMkLst>
          <pc:docMk/>
          <pc:sldMk cId="2364934239" sldId="266"/>
        </pc:sldMkLst>
        <pc:spChg chg="del">
          <ac:chgData name="Beverly Wooten" userId="bfe2ea633befc051" providerId="LiveId" clId="{644FB5BB-F342-43CF-8512-ABDD60BBE60B}" dt="2023-11-07T19:28:36.913" v="54" actId="478"/>
          <ac:spMkLst>
            <pc:docMk/>
            <pc:sldMk cId="2364934239" sldId="266"/>
            <ac:spMk id="2" creationId="{D5F26A58-B2D2-C2F2-E7CA-8CDBFBA6E5F3}"/>
          </ac:spMkLst>
        </pc:spChg>
        <pc:spChg chg="del mod">
          <ac:chgData name="Beverly Wooten" userId="bfe2ea633befc051" providerId="LiveId" clId="{644FB5BB-F342-43CF-8512-ABDD60BBE60B}" dt="2023-11-07T19:28:39.829" v="56" actId="478"/>
          <ac:spMkLst>
            <pc:docMk/>
            <pc:sldMk cId="2364934239" sldId="266"/>
            <ac:spMk id="8" creationId="{B43114B1-1380-A546-C44D-915712F10B10}"/>
          </ac:spMkLst>
        </pc:spChg>
        <pc:spChg chg="del mod">
          <ac:chgData name="Beverly Wooten" userId="bfe2ea633befc051" providerId="LiveId" clId="{644FB5BB-F342-43CF-8512-ABDD60BBE60B}" dt="2023-11-07T19:35:45.821" v="269" actId="478"/>
          <ac:spMkLst>
            <pc:docMk/>
            <pc:sldMk cId="2364934239" sldId="266"/>
            <ac:spMk id="9" creationId="{012D50BF-13E7-6EA7-6664-F87F29C73EE9}"/>
          </ac:spMkLst>
        </pc:spChg>
        <pc:spChg chg="del">
          <ac:chgData name="Beverly Wooten" userId="bfe2ea633befc051" providerId="LiveId" clId="{644FB5BB-F342-43CF-8512-ABDD60BBE60B}" dt="2023-11-07T19:28:28.250" v="51" actId="478"/>
          <ac:spMkLst>
            <pc:docMk/>
            <pc:sldMk cId="2364934239" sldId="266"/>
            <ac:spMk id="10" creationId="{1F5CC0D1-8440-A84D-A164-76F071B13621}"/>
          </ac:spMkLst>
        </pc:spChg>
        <pc:spChg chg="mod">
          <ac:chgData name="Beverly Wooten" userId="bfe2ea633befc051" providerId="LiveId" clId="{644FB5BB-F342-43CF-8512-ABDD60BBE60B}" dt="2023-11-07T19:41:53.342" v="313" actId="20577"/>
          <ac:spMkLst>
            <pc:docMk/>
            <pc:sldMk cId="2364934239" sldId="266"/>
            <ac:spMk id="13" creationId="{00000000-0000-0000-0000-000000000000}"/>
          </ac:spMkLst>
        </pc:spChg>
        <pc:spChg chg="add mod">
          <ac:chgData name="Beverly Wooten" userId="bfe2ea633befc051" providerId="LiveId" clId="{644FB5BB-F342-43CF-8512-ABDD60BBE60B}" dt="2023-11-07T19:41:37.350" v="305" actId="14100"/>
          <ac:spMkLst>
            <pc:docMk/>
            <pc:sldMk cId="2364934239" sldId="266"/>
            <ac:spMk id="22" creationId="{51B26741-429C-8E3B-4B89-A5B4EE87C169}"/>
          </ac:spMkLst>
        </pc:spChg>
        <pc:picChg chg="mod">
          <ac:chgData name="Beverly Wooten" userId="bfe2ea633befc051" providerId="LiveId" clId="{644FB5BB-F342-43CF-8512-ABDD60BBE60B}" dt="2023-11-07T19:35:03.482" v="260" actId="1076"/>
          <ac:picMkLst>
            <pc:docMk/>
            <pc:sldMk cId="2364934239" sldId="266"/>
            <ac:picMk id="4" creationId="{00000000-0000-0000-0000-000000000000}"/>
          </ac:picMkLst>
        </pc:picChg>
        <pc:picChg chg="mod">
          <ac:chgData name="Beverly Wooten" userId="bfe2ea633befc051" providerId="LiveId" clId="{644FB5BB-F342-43CF-8512-ABDD60BBE60B}" dt="2023-11-07T19:35:07.273" v="261" actId="1076"/>
          <ac:picMkLst>
            <pc:docMk/>
            <pc:sldMk cId="2364934239" sldId="266"/>
            <ac:picMk id="5" creationId="{00000000-0000-0000-0000-000000000000}"/>
          </ac:picMkLst>
        </pc:picChg>
        <pc:picChg chg="del">
          <ac:chgData name="Beverly Wooten" userId="bfe2ea633befc051" providerId="LiveId" clId="{644FB5BB-F342-43CF-8512-ABDD60BBE60B}" dt="2023-11-07T19:28:25.309" v="48" actId="478"/>
          <ac:picMkLst>
            <pc:docMk/>
            <pc:sldMk cId="2364934239" sldId="266"/>
            <ac:picMk id="6" creationId="{549322C0-A772-4039-6284-BD4A748F3C47}"/>
          </ac:picMkLst>
        </pc:picChg>
        <pc:picChg chg="del">
          <ac:chgData name="Beverly Wooten" userId="bfe2ea633befc051" providerId="LiveId" clId="{644FB5BB-F342-43CF-8512-ABDD60BBE60B}" dt="2023-11-07T19:28:30.028" v="53" actId="478"/>
          <ac:picMkLst>
            <pc:docMk/>
            <pc:sldMk cId="2364934239" sldId="266"/>
            <ac:picMk id="7" creationId="{75796F0F-17A3-3561-0726-F9132A68DD51}"/>
          </ac:picMkLst>
        </pc:picChg>
        <pc:picChg chg="add mod">
          <ac:chgData name="Beverly Wooten" userId="bfe2ea633befc051" providerId="LiveId" clId="{644FB5BB-F342-43CF-8512-ABDD60BBE60B}" dt="2023-11-07T19:35:13.631" v="263" actId="1076"/>
          <ac:picMkLst>
            <pc:docMk/>
            <pc:sldMk cId="2364934239" sldId="266"/>
            <ac:picMk id="11" creationId="{1530287C-A679-EF53-39EF-8D9873FAC2AC}"/>
          </ac:picMkLst>
        </pc:picChg>
        <pc:picChg chg="add mod">
          <ac:chgData name="Beverly Wooten" userId="bfe2ea633befc051" providerId="LiveId" clId="{644FB5BB-F342-43CF-8512-ABDD60BBE60B}" dt="2023-11-07T19:36:08.326" v="271" actId="1076"/>
          <ac:picMkLst>
            <pc:docMk/>
            <pc:sldMk cId="2364934239" sldId="266"/>
            <ac:picMk id="12" creationId="{EBC683DD-CC09-672E-B918-8D1DE77A00B8}"/>
          </ac:picMkLst>
        </pc:picChg>
        <pc:picChg chg="del">
          <ac:chgData name="Beverly Wooten" userId="bfe2ea633befc051" providerId="LiveId" clId="{644FB5BB-F342-43CF-8512-ABDD60BBE60B}" dt="2023-11-07T19:28:26.613" v="50" actId="478"/>
          <ac:picMkLst>
            <pc:docMk/>
            <pc:sldMk cId="2364934239" sldId="266"/>
            <ac:picMk id="14" creationId="{C66FCEF1-BB48-2106-AACA-B8F68EE7E1FD}"/>
          </ac:picMkLst>
        </pc:picChg>
        <pc:picChg chg="add mod">
          <ac:chgData name="Beverly Wooten" userId="bfe2ea633befc051" providerId="LiveId" clId="{644FB5BB-F342-43CF-8512-ABDD60BBE60B}" dt="2023-11-07T19:35:10.467" v="262" actId="1076"/>
          <ac:picMkLst>
            <pc:docMk/>
            <pc:sldMk cId="2364934239" sldId="266"/>
            <ac:picMk id="15" creationId="{960A1653-13B0-7C0A-108F-52E9ABA8C951}"/>
          </ac:picMkLst>
        </pc:picChg>
        <pc:picChg chg="add mod">
          <ac:chgData name="Beverly Wooten" userId="bfe2ea633befc051" providerId="LiveId" clId="{644FB5BB-F342-43CF-8512-ABDD60BBE60B}" dt="2023-11-07T19:35:19.041" v="264" actId="1076"/>
          <ac:picMkLst>
            <pc:docMk/>
            <pc:sldMk cId="2364934239" sldId="266"/>
            <ac:picMk id="16" creationId="{FE7D93AA-3F4F-3F30-93B5-23BDE4F2AC69}"/>
          </ac:picMkLst>
        </pc:picChg>
        <pc:picChg chg="add mod">
          <ac:chgData name="Beverly Wooten" userId="bfe2ea633befc051" providerId="LiveId" clId="{644FB5BB-F342-43CF-8512-ABDD60BBE60B}" dt="2023-11-07T19:40:37.164" v="277" actId="1076"/>
          <ac:picMkLst>
            <pc:docMk/>
            <pc:sldMk cId="2364934239" sldId="266"/>
            <ac:picMk id="17" creationId="{0BD14669-75FF-5235-380F-201E5AF6D076}"/>
          </ac:picMkLst>
        </pc:picChg>
        <pc:picChg chg="del">
          <ac:chgData name="Beverly Wooten" userId="bfe2ea633befc051" providerId="LiveId" clId="{644FB5BB-F342-43CF-8512-ABDD60BBE60B}" dt="2023-11-07T19:28:26.016" v="49" actId="478"/>
          <ac:picMkLst>
            <pc:docMk/>
            <pc:sldMk cId="2364934239" sldId="266"/>
            <ac:picMk id="19" creationId="{778DBB72-632D-D767-3E69-B21729AC4C54}"/>
          </ac:picMkLst>
        </pc:picChg>
        <pc:picChg chg="add mod">
          <ac:chgData name="Beverly Wooten" userId="bfe2ea633befc051" providerId="LiveId" clId="{644FB5BB-F342-43CF-8512-ABDD60BBE60B}" dt="2023-11-07T19:40:31.664" v="276" actId="1076"/>
          <ac:picMkLst>
            <pc:docMk/>
            <pc:sldMk cId="2364934239" sldId="266"/>
            <ac:picMk id="20" creationId="{BD600D2C-8B17-2C37-CC77-FCB756EA8849}"/>
          </ac:picMkLst>
        </pc:picChg>
        <pc:picChg chg="del">
          <ac:chgData name="Beverly Wooten" userId="bfe2ea633befc051" providerId="LiveId" clId="{644FB5BB-F342-43CF-8512-ABDD60BBE60B}" dt="2023-11-07T19:28:29.415" v="52" actId="478"/>
          <ac:picMkLst>
            <pc:docMk/>
            <pc:sldMk cId="2364934239" sldId="266"/>
            <ac:picMk id="21" creationId="{56CDAC29-EF31-972C-0286-F553F0E001EC}"/>
          </ac:picMkLst>
        </pc:picChg>
        <pc:picChg chg="del">
          <ac:chgData name="Beverly Wooten" userId="bfe2ea633befc051" providerId="LiveId" clId="{644FB5BB-F342-43CF-8512-ABDD60BBE60B}" dt="2023-11-07T19:28:24.680" v="47" actId="478"/>
          <ac:picMkLst>
            <pc:docMk/>
            <pc:sldMk cId="2364934239" sldId="266"/>
            <ac:picMk id="25" creationId="{7B6A398D-189E-3C7F-8B28-9926E50D1C58}"/>
          </ac:picMkLst>
        </pc:picChg>
      </pc:sldChg>
      <pc:sldChg chg="modSp mod">
        <pc:chgData name="Beverly Wooten" userId="bfe2ea633befc051" providerId="LiveId" clId="{644FB5BB-F342-43CF-8512-ABDD60BBE60B}" dt="2023-11-14T22:29:53.519" v="1721" actId="20577"/>
        <pc:sldMkLst>
          <pc:docMk/>
          <pc:sldMk cId="3186838189" sldId="270"/>
        </pc:sldMkLst>
        <pc:spChg chg="mod">
          <ac:chgData name="Beverly Wooten" userId="bfe2ea633befc051" providerId="LiveId" clId="{644FB5BB-F342-43CF-8512-ABDD60BBE60B}" dt="2023-11-12T23:38:53.442" v="1309" actId="20577"/>
          <ac:spMkLst>
            <pc:docMk/>
            <pc:sldMk cId="3186838189" sldId="270"/>
            <ac:spMk id="2" creationId="{E68BECEE-1EC3-4ABE-9978-5886F639A4A0}"/>
          </ac:spMkLst>
        </pc:spChg>
        <pc:spChg chg="mod">
          <ac:chgData name="Beverly Wooten" userId="bfe2ea633befc051" providerId="LiveId" clId="{644FB5BB-F342-43CF-8512-ABDD60BBE60B}" dt="2023-11-14T22:29:53.519" v="1721" actId="20577"/>
          <ac:spMkLst>
            <pc:docMk/>
            <pc:sldMk cId="3186838189" sldId="270"/>
            <ac:spMk id="6" creationId="{C34E0CE3-E0E5-455C-AD13-4946CF5D96BC}"/>
          </ac:spMkLst>
        </pc:spChg>
      </pc:sldChg>
      <pc:sldChg chg="del">
        <pc:chgData name="Beverly Wooten" userId="bfe2ea633befc051" providerId="LiveId" clId="{644FB5BB-F342-43CF-8512-ABDD60BBE60B}" dt="2023-11-07T19:28:07.653" v="42" actId="2696"/>
        <pc:sldMkLst>
          <pc:docMk/>
          <pc:sldMk cId="1848836317" sldId="288"/>
        </pc:sldMkLst>
      </pc:sldChg>
      <pc:sldChg chg="addSp delSp modSp del mod">
        <pc:chgData name="Beverly Wooten" userId="bfe2ea633befc051" providerId="LiveId" clId="{644FB5BB-F342-43CF-8512-ABDD60BBE60B}" dt="2023-11-12T22:43:43.997" v="1125" actId="47"/>
        <pc:sldMkLst>
          <pc:docMk/>
          <pc:sldMk cId="275166481" sldId="289"/>
        </pc:sldMkLst>
        <pc:spChg chg="del mod">
          <ac:chgData name="Beverly Wooten" userId="bfe2ea633befc051" providerId="LiveId" clId="{644FB5BB-F342-43CF-8512-ABDD60BBE60B}" dt="2023-11-09T22:12:09.281" v="464" actId="478"/>
          <ac:spMkLst>
            <pc:docMk/>
            <pc:sldMk cId="275166481" sldId="289"/>
            <ac:spMk id="2" creationId="{AE1C42E0-83BD-4199-9B3D-01A56937BB67}"/>
          </ac:spMkLst>
        </pc:spChg>
        <pc:spChg chg="add del mod">
          <ac:chgData name="Beverly Wooten" userId="bfe2ea633befc051" providerId="LiveId" clId="{644FB5BB-F342-43CF-8512-ABDD60BBE60B}" dt="2023-11-09T22:12:03.383" v="462" actId="478"/>
          <ac:spMkLst>
            <pc:docMk/>
            <pc:sldMk cId="275166481" sldId="289"/>
            <ac:spMk id="6" creationId="{995923C7-C52A-2EC1-06F9-0AC32B48B0F8}"/>
          </ac:spMkLst>
        </pc:spChg>
        <pc:spChg chg="mod">
          <ac:chgData name="Beverly Wooten" userId="bfe2ea633befc051" providerId="LiveId" clId="{644FB5BB-F342-43CF-8512-ABDD60BBE60B}" dt="2023-11-09T22:14:16.721" v="478" actId="20577"/>
          <ac:spMkLst>
            <pc:docMk/>
            <pc:sldMk cId="275166481" sldId="289"/>
            <ac:spMk id="11" creationId="{78B72419-3D8D-E394-7530-43171CE59129}"/>
          </ac:spMkLst>
        </pc:spChg>
        <pc:picChg chg="add mod">
          <ac:chgData name="Beverly Wooten" userId="bfe2ea633befc051" providerId="LiveId" clId="{644FB5BB-F342-43CF-8512-ABDD60BBE60B}" dt="2023-11-12T16:33:36.627" v="885" actId="14100"/>
          <ac:picMkLst>
            <pc:docMk/>
            <pc:sldMk cId="275166481" sldId="289"/>
            <ac:picMk id="3" creationId="{66F297CA-4948-4F8E-7DEF-D0AD1159C18C}"/>
          </ac:picMkLst>
        </pc:picChg>
        <pc:picChg chg="del">
          <ac:chgData name="Beverly Wooten" userId="bfe2ea633befc051" providerId="LiveId" clId="{644FB5BB-F342-43CF-8512-ABDD60BBE60B}" dt="2023-11-09T22:11:55.787" v="461" actId="478"/>
          <ac:picMkLst>
            <pc:docMk/>
            <pc:sldMk cId="275166481" sldId="289"/>
            <ac:picMk id="10" creationId="{C35B7C99-5D40-24A5-5611-BF93DFE6B5DB}"/>
          </ac:picMkLst>
        </pc:picChg>
      </pc:sldChg>
      <pc:sldChg chg="modSp mod">
        <pc:chgData name="Beverly Wooten" userId="bfe2ea633befc051" providerId="LiveId" clId="{644FB5BB-F342-43CF-8512-ABDD60BBE60B}" dt="2023-11-10T21:13:17.254" v="851" actId="20577"/>
        <pc:sldMkLst>
          <pc:docMk/>
          <pc:sldMk cId="4088382577" sldId="299"/>
        </pc:sldMkLst>
        <pc:spChg chg="mod">
          <ac:chgData name="Beverly Wooten" userId="bfe2ea633befc051" providerId="LiveId" clId="{644FB5BB-F342-43CF-8512-ABDD60BBE60B}" dt="2023-11-07T19:32:06.816" v="229" actId="20577"/>
          <ac:spMkLst>
            <pc:docMk/>
            <pc:sldMk cId="4088382577" sldId="299"/>
            <ac:spMk id="2" creationId="{A294F387-ED17-4CDA-AC0C-C87AA7B7D606}"/>
          </ac:spMkLst>
        </pc:spChg>
        <pc:spChg chg="mod">
          <ac:chgData name="Beverly Wooten" userId="bfe2ea633befc051" providerId="LiveId" clId="{644FB5BB-F342-43CF-8512-ABDD60BBE60B}" dt="2023-11-10T21:13:17.254" v="851" actId="20577"/>
          <ac:spMkLst>
            <pc:docMk/>
            <pc:sldMk cId="4088382577" sldId="299"/>
            <ac:spMk id="8" creationId="{F14908A8-5881-49B7-A472-8CB1076C4A2F}"/>
          </ac:spMkLst>
        </pc:spChg>
      </pc:sldChg>
      <pc:sldChg chg="modSp mod">
        <pc:chgData name="Beverly Wooten" userId="bfe2ea633befc051" providerId="LiveId" clId="{644FB5BB-F342-43CF-8512-ABDD60BBE60B}" dt="2023-11-10T21:13:56.436" v="859" actId="20577"/>
        <pc:sldMkLst>
          <pc:docMk/>
          <pc:sldMk cId="4000295703" sldId="300"/>
        </pc:sldMkLst>
        <pc:spChg chg="mod">
          <ac:chgData name="Beverly Wooten" userId="bfe2ea633befc051" providerId="LiveId" clId="{644FB5BB-F342-43CF-8512-ABDD60BBE60B}" dt="2023-11-07T19:31:34.262" v="167" actId="20577"/>
          <ac:spMkLst>
            <pc:docMk/>
            <pc:sldMk cId="4000295703" sldId="300"/>
            <ac:spMk id="2" creationId="{A294F387-ED17-4CDA-AC0C-C87AA7B7D606}"/>
          </ac:spMkLst>
        </pc:spChg>
        <pc:spChg chg="mod">
          <ac:chgData name="Beverly Wooten" userId="bfe2ea633befc051" providerId="LiveId" clId="{644FB5BB-F342-43CF-8512-ABDD60BBE60B}" dt="2023-11-10T21:13:56.436" v="859" actId="20577"/>
          <ac:spMkLst>
            <pc:docMk/>
            <pc:sldMk cId="4000295703" sldId="300"/>
            <ac:spMk id="8" creationId="{F14908A8-5881-49B7-A472-8CB1076C4A2F}"/>
          </ac:spMkLst>
        </pc:spChg>
      </pc:sldChg>
      <pc:sldChg chg="modSp mod">
        <pc:chgData name="Beverly Wooten" userId="bfe2ea633befc051" providerId="LiveId" clId="{644FB5BB-F342-43CF-8512-ABDD60BBE60B}" dt="2023-11-10T21:13:45.259" v="857" actId="20577"/>
        <pc:sldMkLst>
          <pc:docMk/>
          <pc:sldMk cId="720932415" sldId="301"/>
        </pc:sldMkLst>
        <pc:spChg chg="mod">
          <ac:chgData name="Beverly Wooten" userId="bfe2ea633befc051" providerId="LiveId" clId="{644FB5BB-F342-43CF-8512-ABDD60BBE60B}" dt="2023-11-07T19:31:44.438" v="184" actId="20577"/>
          <ac:spMkLst>
            <pc:docMk/>
            <pc:sldMk cId="720932415" sldId="301"/>
            <ac:spMk id="2" creationId="{A294F387-ED17-4CDA-AC0C-C87AA7B7D606}"/>
          </ac:spMkLst>
        </pc:spChg>
        <pc:spChg chg="mod">
          <ac:chgData name="Beverly Wooten" userId="bfe2ea633befc051" providerId="LiveId" clId="{644FB5BB-F342-43CF-8512-ABDD60BBE60B}" dt="2023-11-10T21:13:45.259" v="857" actId="20577"/>
          <ac:spMkLst>
            <pc:docMk/>
            <pc:sldMk cId="720932415" sldId="301"/>
            <ac:spMk id="8" creationId="{F14908A8-5881-49B7-A472-8CB1076C4A2F}"/>
          </ac:spMkLst>
        </pc:spChg>
      </pc:sldChg>
      <pc:sldChg chg="modSp mod">
        <pc:chgData name="Beverly Wooten" userId="bfe2ea633befc051" providerId="LiveId" clId="{644FB5BB-F342-43CF-8512-ABDD60BBE60B}" dt="2023-11-10T21:13:31.631" v="855" actId="20577"/>
        <pc:sldMkLst>
          <pc:docMk/>
          <pc:sldMk cId="1328197578" sldId="302"/>
        </pc:sldMkLst>
        <pc:spChg chg="mod">
          <ac:chgData name="Beverly Wooten" userId="bfe2ea633befc051" providerId="LiveId" clId="{644FB5BB-F342-43CF-8512-ABDD60BBE60B}" dt="2023-11-07T19:31:52.280" v="199" actId="20577"/>
          <ac:spMkLst>
            <pc:docMk/>
            <pc:sldMk cId="1328197578" sldId="302"/>
            <ac:spMk id="2" creationId="{A294F387-ED17-4CDA-AC0C-C87AA7B7D606}"/>
          </ac:spMkLst>
        </pc:spChg>
        <pc:spChg chg="mod">
          <ac:chgData name="Beverly Wooten" userId="bfe2ea633befc051" providerId="LiveId" clId="{644FB5BB-F342-43CF-8512-ABDD60BBE60B}" dt="2023-11-10T21:13:31.631" v="855" actId="20577"/>
          <ac:spMkLst>
            <pc:docMk/>
            <pc:sldMk cId="1328197578" sldId="302"/>
            <ac:spMk id="8" creationId="{F14908A8-5881-49B7-A472-8CB1076C4A2F}"/>
          </ac:spMkLst>
        </pc:spChg>
      </pc:sldChg>
      <pc:sldChg chg="del">
        <pc:chgData name="Beverly Wooten" userId="bfe2ea633befc051" providerId="LiveId" clId="{644FB5BB-F342-43CF-8512-ABDD60BBE60B}" dt="2023-11-07T19:27:57.870" v="41" actId="2696"/>
        <pc:sldMkLst>
          <pc:docMk/>
          <pc:sldMk cId="3665282325" sldId="303"/>
        </pc:sldMkLst>
      </pc:sldChg>
      <pc:sldChg chg="del">
        <pc:chgData name="Beverly Wooten" userId="bfe2ea633befc051" providerId="LiveId" clId="{644FB5BB-F342-43CF-8512-ABDD60BBE60B}" dt="2023-11-07T19:32:23.288" v="247" actId="47"/>
        <pc:sldMkLst>
          <pc:docMk/>
          <pc:sldMk cId="2658761145" sldId="306"/>
        </pc:sldMkLst>
      </pc:sldChg>
      <pc:sldChg chg="del">
        <pc:chgData name="Beverly Wooten" userId="bfe2ea633befc051" providerId="LiveId" clId="{644FB5BB-F342-43CF-8512-ABDD60BBE60B}" dt="2023-11-07T19:32:24.513" v="248" actId="47"/>
        <pc:sldMkLst>
          <pc:docMk/>
          <pc:sldMk cId="1085883528" sldId="307"/>
        </pc:sldMkLst>
      </pc:sldChg>
      <pc:sldChg chg="del">
        <pc:chgData name="Beverly Wooten" userId="bfe2ea633befc051" providerId="LiveId" clId="{644FB5BB-F342-43CF-8512-ABDD60BBE60B}" dt="2023-11-07T19:32:25.034" v="249" actId="47"/>
        <pc:sldMkLst>
          <pc:docMk/>
          <pc:sldMk cId="2611536082" sldId="308"/>
        </pc:sldMkLst>
      </pc:sldChg>
      <pc:sldChg chg="del">
        <pc:chgData name="Beverly Wooten" userId="bfe2ea633befc051" providerId="LiveId" clId="{644FB5BB-F342-43CF-8512-ABDD60BBE60B}" dt="2023-11-07T19:32:25.617" v="250" actId="47"/>
        <pc:sldMkLst>
          <pc:docMk/>
          <pc:sldMk cId="448201974" sldId="309"/>
        </pc:sldMkLst>
      </pc:sldChg>
      <pc:sldChg chg="del">
        <pc:chgData name="Beverly Wooten" userId="bfe2ea633befc051" providerId="LiveId" clId="{644FB5BB-F342-43CF-8512-ABDD60BBE60B}" dt="2023-11-07T19:32:27.022" v="251" actId="47"/>
        <pc:sldMkLst>
          <pc:docMk/>
          <pc:sldMk cId="1650228559" sldId="310"/>
        </pc:sldMkLst>
      </pc:sldChg>
      <pc:sldChg chg="modSp add del mod">
        <pc:chgData name="Beverly Wooten" userId="bfe2ea633befc051" providerId="LiveId" clId="{644FB5BB-F342-43CF-8512-ABDD60BBE60B}" dt="2023-11-12T19:09:35.834" v="1029" actId="6549"/>
        <pc:sldMkLst>
          <pc:docMk/>
          <pc:sldMk cId="691048323" sldId="318"/>
        </pc:sldMkLst>
        <pc:spChg chg="mod">
          <ac:chgData name="Beverly Wooten" userId="bfe2ea633befc051" providerId="LiveId" clId="{644FB5BB-F342-43CF-8512-ABDD60BBE60B}" dt="2023-11-12T19:09:35.834" v="1029" actId="6549"/>
          <ac:spMkLst>
            <pc:docMk/>
            <pc:sldMk cId="691048323" sldId="318"/>
            <ac:spMk id="3" creationId="{0904CBD6-0225-4CAB-9EE4-DA15C317559A}"/>
          </ac:spMkLst>
        </pc:spChg>
      </pc:sldChg>
      <pc:sldChg chg="del">
        <pc:chgData name="Beverly Wooten" userId="bfe2ea633befc051" providerId="LiveId" clId="{644FB5BB-F342-43CF-8512-ABDD60BBE60B}" dt="2023-11-07T19:28:18.224" v="45" actId="47"/>
        <pc:sldMkLst>
          <pc:docMk/>
          <pc:sldMk cId="1642894096" sldId="330"/>
        </pc:sldMkLst>
      </pc:sldChg>
      <pc:sldChg chg="modSp mod ord">
        <pc:chgData name="Beverly Wooten" userId="bfe2ea633befc051" providerId="LiveId" clId="{644FB5BB-F342-43CF-8512-ABDD60BBE60B}" dt="2023-11-14T19:50:42.692" v="1584" actId="20577"/>
        <pc:sldMkLst>
          <pc:docMk/>
          <pc:sldMk cId="1356917683" sldId="332"/>
        </pc:sldMkLst>
        <pc:spChg chg="mod">
          <ac:chgData name="Beverly Wooten" userId="bfe2ea633befc051" providerId="LiveId" clId="{644FB5BB-F342-43CF-8512-ABDD60BBE60B}" dt="2023-11-14T19:50:42.692" v="1584" actId="20577"/>
          <ac:spMkLst>
            <pc:docMk/>
            <pc:sldMk cId="1356917683" sldId="332"/>
            <ac:spMk id="3" creationId="{00000000-0000-0000-0000-000000000000}"/>
          </ac:spMkLst>
        </pc:spChg>
        <pc:spChg chg="mod">
          <ac:chgData name="Beverly Wooten" userId="bfe2ea633befc051" providerId="LiveId" clId="{644FB5BB-F342-43CF-8512-ABDD60BBE60B}" dt="2023-11-12T23:39:05.447" v="1311" actId="20577"/>
          <ac:spMkLst>
            <pc:docMk/>
            <pc:sldMk cId="1356917683" sldId="332"/>
            <ac:spMk id="7" creationId="{4C8DA8EF-55D6-4245-A48D-65BD701BFB13}"/>
          </ac:spMkLst>
        </pc:spChg>
      </pc:sldChg>
      <pc:sldChg chg="del">
        <pc:chgData name="Beverly Wooten" userId="bfe2ea633befc051" providerId="LiveId" clId="{644FB5BB-F342-43CF-8512-ABDD60BBE60B}" dt="2023-11-07T19:28:51.793" v="59" actId="47"/>
        <pc:sldMkLst>
          <pc:docMk/>
          <pc:sldMk cId="417463058" sldId="334"/>
        </pc:sldMkLst>
      </pc:sldChg>
      <pc:sldChg chg="modSp mod">
        <pc:chgData name="Beverly Wooten" userId="bfe2ea633befc051" providerId="LiveId" clId="{644FB5BB-F342-43CF-8512-ABDD60BBE60B}" dt="2023-11-14T21:52:59.035" v="1644" actId="20577"/>
        <pc:sldMkLst>
          <pc:docMk/>
          <pc:sldMk cId="2896149439" sldId="335"/>
        </pc:sldMkLst>
        <pc:spChg chg="mod">
          <ac:chgData name="Beverly Wooten" userId="bfe2ea633befc051" providerId="LiveId" clId="{644FB5BB-F342-43CF-8512-ABDD60BBE60B}" dt="2023-11-12T19:44:20.189" v="1075" actId="20577"/>
          <ac:spMkLst>
            <pc:docMk/>
            <pc:sldMk cId="2896149439" sldId="335"/>
            <ac:spMk id="2" creationId="{116BCFD6-480A-42F3-A1A3-D53B94C8CD4B}"/>
          </ac:spMkLst>
        </pc:spChg>
        <pc:spChg chg="mod">
          <ac:chgData name="Beverly Wooten" userId="bfe2ea633befc051" providerId="LiveId" clId="{644FB5BB-F342-43CF-8512-ABDD60BBE60B}" dt="2023-11-14T21:52:59.035" v="1644" actId="20577"/>
          <ac:spMkLst>
            <pc:docMk/>
            <pc:sldMk cId="2896149439" sldId="335"/>
            <ac:spMk id="3" creationId="{328637F2-C884-4D72-910C-00B53DA60106}"/>
          </ac:spMkLst>
        </pc:spChg>
      </pc:sldChg>
      <pc:sldChg chg="addSp delSp modSp mod">
        <pc:chgData name="Beverly Wooten" userId="bfe2ea633befc051" providerId="LiveId" clId="{644FB5BB-F342-43CF-8512-ABDD60BBE60B}" dt="2023-11-14T17:57:19.422" v="1407" actId="313"/>
        <pc:sldMkLst>
          <pc:docMk/>
          <pc:sldMk cId="2331811384" sldId="336"/>
        </pc:sldMkLst>
        <pc:spChg chg="mod">
          <ac:chgData name="Beverly Wooten" userId="bfe2ea633befc051" providerId="LiveId" clId="{644FB5BB-F342-43CF-8512-ABDD60BBE60B}" dt="2023-11-14T17:57:19.422" v="1407" actId="313"/>
          <ac:spMkLst>
            <pc:docMk/>
            <pc:sldMk cId="2331811384" sldId="336"/>
            <ac:spMk id="3" creationId="{00000000-0000-0000-0000-000000000000}"/>
          </ac:spMkLst>
        </pc:spChg>
        <pc:spChg chg="mod">
          <ac:chgData name="Beverly Wooten" userId="bfe2ea633befc051" providerId="LiveId" clId="{644FB5BB-F342-43CF-8512-ABDD60BBE60B}" dt="2023-11-09T22:32:41.868" v="791" actId="14100"/>
          <ac:spMkLst>
            <pc:docMk/>
            <pc:sldMk cId="2331811384" sldId="336"/>
            <ac:spMk id="7" creationId="{4C8DA8EF-55D6-4245-A48D-65BD701BFB13}"/>
          </ac:spMkLst>
        </pc:spChg>
        <pc:picChg chg="del">
          <ac:chgData name="Beverly Wooten" userId="bfe2ea633befc051" providerId="LiveId" clId="{644FB5BB-F342-43CF-8512-ABDD60BBE60B}" dt="2023-11-09T22:27:49.591" v="743" actId="478"/>
          <ac:picMkLst>
            <pc:docMk/>
            <pc:sldMk cId="2331811384" sldId="336"/>
            <ac:picMk id="2" creationId="{E3CA318D-457E-4F3B-849D-5203462A23C3}"/>
          </ac:picMkLst>
        </pc:picChg>
        <pc:picChg chg="mod">
          <ac:chgData name="Beverly Wooten" userId="bfe2ea633befc051" providerId="LiveId" clId="{644FB5BB-F342-43CF-8512-ABDD60BBE60B}" dt="2023-11-09T22:33:19.539" v="799" actId="1076"/>
          <ac:picMkLst>
            <pc:docMk/>
            <pc:sldMk cId="2331811384" sldId="336"/>
            <ac:picMk id="6" creationId="{C438FD48-7264-478E-82EE-C75112097C3E}"/>
          </ac:picMkLst>
        </pc:picChg>
        <pc:picChg chg="del">
          <ac:chgData name="Beverly Wooten" userId="bfe2ea633befc051" providerId="LiveId" clId="{644FB5BB-F342-43CF-8512-ABDD60BBE60B}" dt="2023-11-09T22:27:51.811" v="744" actId="478"/>
          <ac:picMkLst>
            <pc:docMk/>
            <pc:sldMk cId="2331811384" sldId="336"/>
            <ac:picMk id="8" creationId="{468580BA-0BA9-4B5A-9230-F5BCCABAEA41}"/>
          </ac:picMkLst>
        </pc:picChg>
        <pc:picChg chg="add mod">
          <ac:chgData name="Beverly Wooten" userId="bfe2ea633befc051" providerId="LiveId" clId="{644FB5BB-F342-43CF-8512-ABDD60BBE60B}" dt="2023-11-09T22:36:53.811" v="817" actId="1076"/>
          <ac:picMkLst>
            <pc:docMk/>
            <pc:sldMk cId="2331811384" sldId="336"/>
            <ac:picMk id="10" creationId="{F6B2A667-74BA-2089-C11A-BC3FE48E865D}"/>
          </ac:picMkLst>
        </pc:picChg>
        <pc:picChg chg="add mod">
          <ac:chgData name="Beverly Wooten" userId="bfe2ea633befc051" providerId="LiveId" clId="{644FB5BB-F342-43CF-8512-ABDD60BBE60B}" dt="2023-11-09T22:37:01.486" v="819" actId="1076"/>
          <ac:picMkLst>
            <pc:docMk/>
            <pc:sldMk cId="2331811384" sldId="336"/>
            <ac:picMk id="12" creationId="{6688D9AA-D7B7-23A5-5F65-B7957581F264}"/>
          </ac:picMkLst>
        </pc:picChg>
        <pc:picChg chg="add mod">
          <ac:chgData name="Beverly Wooten" userId="bfe2ea633befc051" providerId="LiveId" clId="{644FB5BB-F342-43CF-8512-ABDD60BBE60B}" dt="2023-11-09T22:37:24.449" v="825" actId="1076"/>
          <ac:picMkLst>
            <pc:docMk/>
            <pc:sldMk cId="2331811384" sldId="336"/>
            <ac:picMk id="14" creationId="{EEC33DFA-B196-B482-8AC6-5FE28D906755}"/>
          </ac:picMkLst>
        </pc:picChg>
        <pc:picChg chg="add mod">
          <ac:chgData name="Beverly Wooten" userId="bfe2ea633befc051" providerId="LiveId" clId="{644FB5BB-F342-43CF-8512-ABDD60BBE60B}" dt="2023-11-09T22:36:48.240" v="815" actId="14100"/>
          <ac:picMkLst>
            <pc:docMk/>
            <pc:sldMk cId="2331811384" sldId="336"/>
            <ac:picMk id="16" creationId="{7D46D8D8-FD51-3534-D5FE-7A98EA89B0CC}"/>
          </ac:picMkLst>
        </pc:picChg>
      </pc:sldChg>
      <pc:sldChg chg="del">
        <pc:chgData name="Beverly Wooten" userId="bfe2ea633befc051" providerId="LiveId" clId="{644FB5BB-F342-43CF-8512-ABDD60BBE60B}" dt="2023-11-07T19:28:53.718" v="61" actId="47"/>
        <pc:sldMkLst>
          <pc:docMk/>
          <pc:sldMk cId="3517950491" sldId="337"/>
        </pc:sldMkLst>
      </pc:sldChg>
      <pc:sldChg chg="addSp delSp modSp del mod">
        <pc:chgData name="Beverly Wooten" userId="bfe2ea633befc051" providerId="LiveId" clId="{644FB5BB-F342-43CF-8512-ABDD60BBE60B}" dt="2023-11-12T22:43:43.232" v="1124" actId="47"/>
        <pc:sldMkLst>
          <pc:docMk/>
          <pc:sldMk cId="3032614204" sldId="339"/>
        </pc:sldMkLst>
        <pc:spChg chg="del mod">
          <ac:chgData name="Beverly Wooten" userId="bfe2ea633befc051" providerId="LiveId" clId="{644FB5BB-F342-43CF-8512-ABDD60BBE60B}" dt="2023-11-09T22:04:13.374" v="449" actId="478"/>
          <ac:spMkLst>
            <pc:docMk/>
            <pc:sldMk cId="3032614204" sldId="339"/>
            <ac:spMk id="2" creationId="{9E371137-B7B4-4469-B3D4-4FE694CEBA4C}"/>
          </ac:spMkLst>
        </pc:spChg>
        <pc:spChg chg="mod">
          <ac:chgData name="Beverly Wooten" userId="bfe2ea633befc051" providerId="LiveId" clId="{644FB5BB-F342-43CF-8512-ABDD60BBE60B}" dt="2023-11-09T22:04:53.233" v="458" actId="14100"/>
          <ac:spMkLst>
            <pc:docMk/>
            <pc:sldMk cId="3032614204" sldId="339"/>
            <ac:spMk id="8" creationId="{EFE05C42-B30A-D99D-4F73-B2CE3EDC2D00}"/>
          </ac:spMkLst>
        </pc:spChg>
        <pc:spChg chg="add del mod">
          <ac:chgData name="Beverly Wooten" userId="bfe2ea633befc051" providerId="LiveId" clId="{644FB5BB-F342-43CF-8512-ABDD60BBE60B}" dt="2023-11-09T22:03:45.483" v="432" actId="478"/>
          <ac:spMkLst>
            <pc:docMk/>
            <pc:sldMk cId="3032614204" sldId="339"/>
            <ac:spMk id="9" creationId="{422D4338-AE28-F934-CA89-07A20B92A333}"/>
          </ac:spMkLst>
        </pc:spChg>
        <pc:picChg chg="del">
          <ac:chgData name="Beverly Wooten" userId="bfe2ea633befc051" providerId="LiveId" clId="{644FB5BB-F342-43CF-8512-ABDD60BBE60B}" dt="2023-11-09T22:03:15.480" v="431" actId="478"/>
          <ac:picMkLst>
            <pc:docMk/>
            <pc:sldMk cId="3032614204" sldId="339"/>
            <ac:picMk id="3" creationId="{52CAE0D5-7E4C-AE4E-39D9-D46D1B81891B}"/>
          </ac:picMkLst>
        </pc:picChg>
        <pc:picChg chg="add mod">
          <ac:chgData name="Beverly Wooten" userId="bfe2ea633befc051" providerId="LiveId" clId="{644FB5BB-F342-43CF-8512-ABDD60BBE60B}" dt="2023-11-09T22:04:58.820" v="460" actId="14100"/>
          <ac:picMkLst>
            <pc:docMk/>
            <pc:sldMk cId="3032614204" sldId="339"/>
            <ac:picMk id="10" creationId="{7F99A223-EBA6-695D-1BDC-2D9D0183D035}"/>
          </ac:picMkLst>
        </pc:picChg>
      </pc:sldChg>
      <pc:sldChg chg="delSp modSp mod">
        <pc:chgData name="Beverly Wooten" userId="bfe2ea633befc051" providerId="LiveId" clId="{644FB5BB-F342-43CF-8512-ABDD60BBE60B}" dt="2023-11-07T19:31:00.427" v="134" actId="20577"/>
        <pc:sldMkLst>
          <pc:docMk/>
          <pc:sldMk cId="1470508364" sldId="340"/>
        </pc:sldMkLst>
        <pc:spChg chg="mod">
          <ac:chgData name="Beverly Wooten" userId="bfe2ea633befc051" providerId="LiveId" clId="{644FB5BB-F342-43CF-8512-ABDD60BBE60B}" dt="2023-11-07T19:30:39.516" v="99" actId="20577"/>
          <ac:spMkLst>
            <pc:docMk/>
            <pc:sldMk cId="1470508364" sldId="340"/>
            <ac:spMk id="2" creationId="{00000000-0000-0000-0000-000000000000}"/>
          </ac:spMkLst>
        </pc:spChg>
        <pc:spChg chg="mod">
          <ac:chgData name="Beverly Wooten" userId="bfe2ea633befc051" providerId="LiveId" clId="{644FB5BB-F342-43CF-8512-ABDD60BBE60B}" dt="2023-11-07T19:31:00.427" v="134" actId="20577"/>
          <ac:spMkLst>
            <pc:docMk/>
            <pc:sldMk cId="1470508364" sldId="340"/>
            <ac:spMk id="3" creationId="{00000000-0000-0000-0000-000000000000}"/>
          </ac:spMkLst>
        </pc:spChg>
        <pc:picChg chg="del">
          <ac:chgData name="Beverly Wooten" userId="bfe2ea633befc051" providerId="LiveId" clId="{644FB5BB-F342-43CF-8512-ABDD60BBE60B}" dt="2023-11-07T19:30:51.499" v="124" actId="478"/>
          <ac:picMkLst>
            <pc:docMk/>
            <pc:sldMk cId="1470508364" sldId="340"/>
            <ac:picMk id="7" creationId="{98589B36-450B-4220-875F-44EE7879E989}"/>
          </ac:picMkLst>
        </pc:picChg>
      </pc:sldChg>
      <pc:sldChg chg="modSp mod">
        <pc:chgData name="Beverly Wooten" userId="bfe2ea633befc051" providerId="LiveId" clId="{644FB5BB-F342-43CF-8512-ABDD60BBE60B}" dt="2023-11-10T21:13:23.612" v="853" actId="20577"/>
        <pc:sldMkLst>
          <pc:docMk/>
          <pc:sldMk cId="1986975464" sldId="341"/>
        </pc:sldMkLst>
        <pc:spChg chg="mod">
          <ac:chgData name="Beverly Wooten" userId="bfe2ea633befc051" providerId="LiveId" clId="{644FB5BB-F342-43CF-8512-ABDD60BBE60B}" dt="2023-11-07T19:31:59.377" v="214" actId="20577"/>
          <ac:spMkLst>
            <pc:docMk/>
            <pc:sldMk cId="1986975464" sldId="341"/>
            <ac:spMk id="2" creationId="{A294F387-ED17-4CDA-AC0C-C87AA7B7D606}"/>
          </ac:spMkLst>
        </pc:spChg>
        <pc:spChg chg="mod">
          <ac:chgData name="Beverly Wooten" userId="bfe2ea633befc051" providerId="LiveId" clId="{644FB5BB-F342-43CF-8512-ABDD60BBE60B}" dt="2023-11-10T21:13:23.612" v="853" actId="20577"/>
          <ac:spMkLst>
            <pc:docMk/>
            <pc:sldMk cId="1986975464" sldId="341"/>
            <ac:spMk id="8" creationId="{F14908A8-5881-49B7-A472-8CB1076C4A2F}"/>
          </ac:spMkLst>
        </pc:spChg>
      </pc:sldChg>
      <pc:sldChg chg="addSp delSp modSp mod">
        <pc:chgData name="Beverly Wooten" userId="bfe2ea633befc051" providerId="LiveId" clId="{644FB5BB-F342-43CF-8512-ABDD60BBE60B}" dt="2023-11-10T21:12:44.715" v="849" actId="1076"/>
        <pc:sldMkLst>
          <pc:docMk/>
          <pc:sldMk cId="42977913" sldId="342"/>
        </pc:sldMkLst>
        <pc:spChg chg="mod">
          <ac:chgData name="Beverly Wooten" userId="bfe2ea633befc051" providerId="LiveId" clId="{644FB5BB-F342-43CF-8512-ABDD60BBE60B}" dt="2023-11-07T19:32:20.846" v="246" actId="20577"/>
          <ac:spMkLst>
            <pc:docMk/>
            <pc:sldMk cId="42977913" sldId="342"/>
            <ac:spMk id="2" creationId="{A294F387-ED17-4CDA-AC0C-C87AA7B7D606}"/>
          </ac:spMkLst>
        </pc:spChg>
        <pc:picChg chg="add mod">
          <ac:chgData name="Beverly Wooten" userId="bfe2ea633befc051" providerId="LiveId" clId="{644FB5BB-F342-43CF-8512-ABDD60BBE60B}" dt="2023-11-10T21:12:03.744" v="840" actId="1076"/>
          <ac:picMkLst>
            <pc:docMk/>
            <pc:sldMk cId="42977913" sldId="342"/>
            <ac:picMk id="6" creationId="{577FC573-0EA8-A593-F835-DC644E5C2F29}"/>
          </ac:picMkLst>
        </pc:picChg>
        <pc:picChg chg="del">
          <ac:chgData name="Beverly Wooten" userId="bfe2ea633befc051" providerId="LiveId" clId="{644FB5BB-F342-43CF-8512-ABDD60BBE60B}" dt="2023-11-07T19:32:13.276" v="230" actId="478"/>
          <ac:picMkLst>
            <pc:docMk/>
            <pc:sldMk cId="42977913" sldId="342"/>
            <ac:picMk id="6" creationId="{F67909EC-C919-282B-2CDA-8F14C3E79F86}"/>
          </ac:picMkLst>
        </pc:picChg>
        <pc:picChg chg="add mod">
          <ac:chgData name="Beverly Wooten" userId="bfe2ea633befc051" providerId="LiveId" clId="{644FB5BB-F342-43CF-8512-ABDD60BBE60B}" dt="2023-11-10T21:12:44.715" v="849" actId="1076"/>
          <ac:picMkLst>
            <pc:docMk/>
            <pc:sldMk cId="42977913" sldId="342"/>
            <ac:picMk id="8" creationId="{EE064DC4-9E28-4639-1AA2-F61C84B3116A}"/>
          </ac:picMkLst>
        </pc:picChg>
        <pc:picChg chg="del">
          <ac:chgData name="Beverly Wooten" userId="bfe2ea633befc051" providerId="LiveId" clId="{644FB5BB-F342-43CF-8512-ABDD60BBE60B}" dt="2023-11-07T19:32:13.984" v="231" actId="478"/>
          <ac:picMkLst>
            <pc:docMk/>
            <pc:sldMk cId="42977913" sldId="342"/>
            <ac:picMk id="8" creationId="{F30AC3D8-EFB7-7171-0F42-24D1C03FCD25}"/>
          </ac:picMkLst>
        </pc:picChg>
      </pc:sldChg>
      <pc:sldChg chg="del">
        <pc:chgData name="Beverly Wooten" userId="bfe2ea633befc051" providerId="LiveId" clId="{644FB5BB-F342-43CF-8512-ABDD60BBE60B}" dt="2023-11-07T19:30:17.222" v="72" actId="47"/>
        <pc:sldMkLst>
          <pc:docMk/>
          <pc:sldMk cId="1441035171" sldId="344"/>
        </pc:sldMkLst>
      </pc:sldChg>
      <pc:sldChg chg="del">
        <pc:chgData name="Beverly Wooten" userId="bfe2ea633befc051" providerId="LiveId" clId="{644FB5BB-F342-43CF-8512-ABDD60BBE60B}" dt="2023-11-07T19:26:36.400" v="0" actId="2696"/>
        <pc:sldMkLst>
          <pc:docMk/>
          <pc:sldMk cId="1544581677" sldId="346"/>
        </pc:sldMkLst>
      </pc:sldChg>
      <pc:sldChg chg="addSp delSp modSp del mod">
        <pc:chgData name="Beverly Wooten" userId="bfe2ea633befc051" providerId="LiveId" clId="{644FB5BB-F342-43CF-8512-ABDD60BBE60B}" dt="2023-11-12T22:43:41.739" v="1123" actId="47"/>
        <pc:sldMkLst>
          <pc:docMk/>
          <pc:sldMk cId="2345856261" sldId="347"/>
        </pc:sldMkLst>
        <pc:spChg chg="del mod">
          <ac:chgData name="Beverly Wooten" userId="bfe2ea633befc051" providerId="LiveId" clId="{644FB5BB-F342-43CF-8512-ABDD60BBE60B}" dt="2023-11-09T22:03:02.496" v="428" actId="478"/>
          <ac:spMkLst>
            <pc:docMk/>
            <pc:sldMk cId="2345856261" sldId="347"/>
            <ac:spMk id="2" creationId="{05C17FA9-43B7-43BF-9DFE-0E7732295CDB}"/>
          </ac:spMkLst>
        </pc:spChg>
        <pc:spChg chg="mod">
          <ac:chgData name="Beverly Wooten" userId="bfe2ea633befc051" providerId="LiveId" clId="{644FB5BB-F342-43CF-8512-ABDD60BBE60B}" dt="2023-11-10T21:44:40.778" v="873" actId="20577"/>
          <ac:spMkLst>
            <pc:docMk/>
            <pc:sldMk cId="2345856261" sldId="347"/>
            <ac:spMk id="8" creationId="{9DD446DC-0764-B8FA-20AB-EE472C4477C8}"/>
          </ac:spMkLst>
        </pc:spChg>
        <pc:picChg chg="add del mod">
          <ac:chgData name="Beverly Wooten" userId="bfe2ea633befc051" providerId="LiveId" clId="{644FB5BB-F342-43CF-8512-ABDD60BBE60B}" dt="2023-11-12T17:47:41.437" v="1015" actId="478"/>
          <ac:picMkLst>
            <pc:docMk/>
            <pc:sldMk cId="2345856261" sldId="347"/>
            <ac:picMk id="2" creationId="{B4639E96-491D-7C4C-BEF3-815DC10A05C2}"/>
          </ac:picMkLst>
        </pc:picChg>
        <pc:picChg chg="add del mod">
          <ac:chgData name="Beverly Wooten" userId="bfe2ea633befc051" providerId="LiveId" clId="{644FB5BB-F342-43CF-8512-ABDD60BBE60B}" dt="2023-11-10T21:44:15.443" v="864" actId="478"/>
          <ac:picMkLst>
            <pc:docMk/>
            <pc:sldMk cId="2345856261" sldId="347"/>
            <ac:picMk id="3" creationId="{8928FB4B-24F4-4003-0728-6BA830589CD3}"/>
          </ac:picMkLst>
        </pc:picChg>
        <pc:picChg chg="add mod">
          <ac:chgData name="Beverly Wooten" userId="bfe2ea633befc051" providerId="LiveId" clId="{644FB5BB-F342-43CF-8512-ABDD60BBE60B}" dt="2023-11-12T17:47:57.675" v="1021" actId="14100"/>
          <ac:picMkLst>
            <pc:docMk/>
            <pc:sldMk cId="2345856261" sldId="347"/>
            <ac:picMk id="6" creationId="{DC40BB9C-C4D1-5373-4948-EAFD7F92AE89}"/>
          </ac:picMkLst>
        </pc:picChg>
        <pc:picChg chg="del">
          <ac:chgData name="Beverly Wooten" userId="bfe2ea633befc051" providerId="LiveId" clId="{644FB5BB-F342-43CF-8512-ABDD60BBE60B}" dt="2023-11-09T22:01:35.121" v="413" actId="478"/>
          <ac:picMkLst>
            <pc:docMk/>
            <pc:sldMk cId="2345856261" sldId="347"/>
            <ac:picMk id="7" creationId="{F777B043-E607-72B0-03A1-45C2326695F9}"/>
          </ac:picMkLst>
        </pc:picChg>
      </pc:sldChg>
      <pc:sldChg chg="del">
        <pc:chgData name="Beverly Wooten" userId="bfe2ea633befc051" providerId="LiveId" clId="{644FB5BB-F342-43CF-8512-ABDD60BBE60B}" dt="2023-11-07T19:28:12.276" v="43" actId="2696"/>
        <pc:sldMkLst>
          <pc:docMk/>
          <pc:sldMk cId="257000223" sldId="348"/>
        </pc:sldMkLst>
      </pc:sldChg>
      <pc:sldChg chg="addSp delSp modSp mod">
        <pc:chgData name="Beverly Wooten" userId="bfe2ea633befc051" providerId="LiveId" clId="{644FB5BB-F342-43CF-8512-ABDD60BBE60B}" dt="2023-11-14T21:50:53.236" v="1640" actId="20577"/>
        <pc:sldMkLst>
          <pc:docMk/>
          <pc:sldMk cId="3982800266" sldId="348"/>
        </pc:sldMkLst>
        <pc:spChg chg="add mod">
          <ac:chgData name="Beverly Wooten" userId="bfe2ea633befc051" providerId="LiveId" clId="{644FB5BB-F342-43CF-8512-ABDD60BBE60B}" dt="2023-11-14T21:50:53.236" v="1640" actId="20577"/>
          <ac:spMkLst>
            <pc:docMk/>
            <pc:sldMk cId="3982800266" sldId="348"/>
            <ac:spMk id="2" creationId="{4ACF8AD0-005E-3E42-C014-1C41C4E98E87}"/>
          </ac:spMkLst>
        </pc:spChg>
        <pc:spChg chg="del">
          <ac:chgData name="Beverly Wooten" userId="bfe2ea633befc051" providerId="LiveId" clId="{644FB5BB-F342-43CF-8512-ABDD60BBE60B}" dt="2023-11-09T21:55:28.763" v="412" actId="478"/>
          <ac:spMkLst>
            <pc:docMk/>
            <pc:sldMk cId="3982800266" sldId="348"/>
            <ac:spMk id="2" creationId="{733918EF-3605-42F8-A7E2-367B9288D390}"/>
          </ac:spMkLst>
        </pc:spChg>
        <pc:spChg chg="mod">
          <ac:chgData name="Beverly Wooten" userId="bfe2ea633befc051" providerId="LiveId" clId="{644FB5BB-F342-43CF-8512-ABDD60BBE60B}" dt="2023-11-12T17:41:03.199" v="977" actId="20577"/>
          <ac:spMkLst>
            <pc:docMk/>
            <pc:sldMk cId="3982800266" sldId="348"/>
            <ac:spMk id="10" creationId="{A052AF58-1DA9-5A83-A043-2EF0B7AB9524}"/>
          </ac:spMkLst>
        </pc:spChg>
        <pc:picChg chg="mod">
          <ac:chgData name="Beverly Wooten" userId="bfe2ea633befc051" providerId="LiveId" clId="{644FB5BB-F342-43CF-8512-ABDD60BBE60B}" dt="2023-11-12T17:41:30.684" v="984" actId="14100"/>
          <ac:picMkLst>
            <pc:docMk/>
            <pc:sldMk cId="3982800266" sldId="348"/>
            <ac:picMk id="5" creationId="{07A41B6D-96A7-49D8-971E-8B4BABA4A104}"/>
          </ac:picMkLst>
        </pc:picChg>
      </pc:sldChg>
      <pc:sldChg chg="modSp mod">
        <pc:chgData name="Beverly Wooten" userId="bfe2ea633befc051" providerId="LiveId" clId="{644FB5BB-F342-43CF-8512-ABDD60BBE60B}" dt="2023-11-12T22:44:39.471" v="1133" actId="14100"/>
        <pc:sldMkLst>
          <pc:docMk/>
          <pc:sldMk cId="1833575156" sldId="349"/>
        </pc:sldMkLst>
        <pc:spChg chg="mod">
          <ac:chgData name="Beverly Wooten" userId="bfe2ea633befc051" providerId="LiveId" clId="{644FB5BB-F342-43CF-8512-ABDD60BBE60B}" dt="2023-11-12T22:44:32.821" v="1132" actId="14100"/>
          <ac:spMkLst>
            <pc:docMk/>
            <pc:sldMk cId="1833575156" sldId="349"/>
            <ac:spMk id="18" creationId="{50EB3B8A-509D-2FB6-A114-8FC0421A00EA}"/>
          </ac:spMkLst>
        </pc:spChg>
        <pc:spChg chg="mod">
          <ac:chgData name="Beverly Wooten" userId="bfe2ea633befc051" providerId="LiveId" clId="{644FB5BB-F342-43CF-8512-ABDD60BBE60B}" dt="2023-11-12T22:44:39.471" v="1133" actId="14100"/>
          <ac:spMkLst>
            <pc:docMk/>
            <pc:sldMk cId="1833575156" sldId="349"/>
            <ac:spMk id="19" creationId="{53CBBBC4-C294-95D3-5631-5DE60808584B}"/>
          </ac:spMkLst>
        </pc:spChg>
        <pc:spChg chg="mod">
          <ac:chgData name="Beverly Wooten" userId="bfe2ea633befc051" providerId="LiveId" clId="{644FB5BB-F342-43CF-8512-ABDD60BBE60B}" dt="2023-11-12T22:44:22.553" v="1131" actId="14100"/>
          <ac:spMkLst>
            <pc:docMk/>
            <pc:sldMk cId="1833575156" sldId="349"/>
            <ac:spMk id="20" creationId="{D09783E4-BE20-90A2-71C8-91A41D78F7BC}"/>
          </ac:spMkLst>
        </pc:spChg>
      </pc:sldChg>
      <pc:sldChg chg="del ord">
        <pc:chgData name="Beverly Wooten" userId="bfe2ea633befc051" providerId="LiveId" clId="{644FB5BB-F342-43CF-8512-ABDD60BBE60B}" dt="2023-11-10T22:14:15.780" v="878" actId="2696"/>
        <pc:sldMkLst>
          <pc:docMk/>
          <pc:sldMk cId="3800987937" sldId="355"/>
        </pc:sldMkLst>
      </pc:sldChg>
      <pc:sldChg chg="addSp delSp modSp mod">
        <pc:chgData name="Beverly Wooten" userId="bfe2ea633befc051" providerId="LiveId" clId="{644FB5BB-F342-43CF-8512-ABDD60BBE60B}" dt="2023-11-12T18:47:11.671" v="1025" actId="1076"/>
        <pc:sldMkLst>
          <pc:docMk/>
          <pc:sldMk cId="1557016811" sldId="356"/>
        </pc:sldMkLst>
        <pc:spChg chg="del">
          <ac:chgData name="Beverly Wooten" userId="bfe2ea633befc051" providerId="LiveId" clId="{644FB5BB-F342-43CF-8512-ABDD60BBE60B}" dt="2023-11-09T17:41:01.297" v="314" actId="478"/>
          <ac:spMkLst>
            <pc:docMk/>
            <pc:sldMk cId="1557016811" sldId="356"/>
            <ac:spMk id="2" creationId="{116BCFD6-480A-42F3-A1A3-D53B94C8CD4B}"/>
          </ac:spMkLst>
        </pc:spChg>
        <pc:spChg chg="del">
          <ac:chgData name="Beverly Wooten" userId="bfe2ea633befc051" providerId="LiveId" clId="{644FB5BB-F342-43CF-8512-ABDD60BBE60B}" dt="2023-11-09T17:41:05.411" v="315" actId="478"/>
          <ac:spMkLst>
            <pc:docMk/>
            <pc:sldMk cId="1557016811" sldId="356"/>
            <ac:spMk id="3" creationId="{328637F2-C884-4D72-910C-00B53DA60106}"/>
          </ac:spMkLst>
        </pc:spChg>
        <pc:spChg chg="add del mod">
          <ac:chgData name="Beverly Wooten" userId="bfe2ea633befc051" providerId="LiveId" clId="{644FB5BB-F342-43CF-8512-ABDD60BBE60B}" dt="2023-11-09T19:57:08.179" v="320" actId="478"/>
          <ac:spMkLst>
            <pc:docMk/>
            <pc:sldMk cId="1557016811" sldId="356"/>
            <ac:spMk id="7" creationId="{47587D3E-D3C8-74A1-4A09-9EF25ED18BA8}"/>
          </ac:spMkLst>
        </pc:spChg>
        <pc:spChg chg="add del mod">
          <ac:chgData name="Beverly Wooten" userId="bfe2ea633befc051" providerId="LiveId" clId="{644FB5BB-F342-43CF-8512-ABDD60BBE60B}" dt="2023-11-09T17:41:07.520" v="316" actId="478"/>
          <ac:spMkLst>
            <pc:docMk/>
            <pc:sldMk cId="1557016811" sldId="356"/>
            <ac:spMk id="10" creationId="{CD36F2C7-E16E-ECB1-380F-8A4546632891}"/>
          </ac:spMkLst>
        </pc:spChg>
        <pc:picChg chg="del">
          <ac:chgData name="Beverly Wooten" userId="bfe2ea633befc051" providerId="LiveId" clId="{644FB5BB-F342-43CF-8512-ABDD60BBE60B}" dt="2023-11-09T17:41:11.782" v="318" actId="478"/>
          <ac:picMkLst>
            <pc:docMk/>
            <pc:sldMk cId="1557016811" sldId="356"/>
            <ac:picMk id="9" creationId="{5BFEB50A-D624-8D4E-FB16-F4DF0A294EC4}"/>
          </ac:picMkLst>
        </pc:picChg>
        <pc:picChg chg="del">
          <ac:chgData name="Beverly Wooten" userId="bfe2ea633befc051" providerId="LiveId" clId="{644FB5BB-F342-43CF-8512-ABDD60BBE60B}" dt="2023-11-09T17:41:09.268" v="317" actId="478"/>
          <ac:picMkLst>
            <pc:docMk/>
            <pc:sldMk cId="1557016811" sldId="356"/>
            <ac:picMk id="11" creationId="{94176BD9-305E-8636-39E2-BA0E0F959360}"/>
          </ac:picMkLst>
        </pc:picChg>
        <pc:picChg chg="add mod">
          <ac:chgData name="Beverly Wooten" userId="bfe2ea633befc051" providerId="LiveId" clId="{644FB5BB-F342-43CF-8512-ABDD60BBE60B}" dt="2023-11-12T18:47:11.671" v="1025" actId="1076"/>
          <ac:picMkLst>
            <pc:docMk/>
            <pc:sldMk cId="1557016811" sldId="356"/>
            <ac:picMk id="13" creationId="{11801732-29FF-4B62-9682-3A2ABBEF6554}"/>
          </ac:picMkLst>
        </pc:picChg>
        <pc:picChg chg="add del">
          <ac:chgData name="Beverly Wooten" userId="bfe2ea633befc051" providerId="LiveId" clId="{644FB5BB-F342-43CF-8512-ABDD60BBE60B}" dt="2023-11-09T19:58:09.941" v="329" actId="478"/>
          <ac:picMkLst>
            <pc:docMk/>
            <pc:sldMk cId="1557016811" sldId="356"/>
            <ac:picMk id="15" creationId="{A17E5CC8-0623-808F-EE10-1DD6FBE2F791}"/>
          </ac:picMkLst>
        </pc:picChg>
        <pc:picChg chg="add del mod">
          <ac:chgData name="Beverly Wooten" userId="bfe2ea633befc051" providerId="LiveId" clId="{644FB5BB-F342-43CF-8512-ABDD60BBE60B}" dt="2023-11-12T18:47:05.543" v="1024" actId="478"/>
          <ac:picMkLst>
            <pc:docMk/>
            <pc:sldMk cId="1557016811" sldId="356"/>
            <ac:picMk id="16" creationId="{ED8C48A6-8432-8865-142B-D49EA4CE3D66}"/>
          </ac:picMkLst>
        </pc:picChg>
      </pc:sldChg>
      <pc:sldChg chg="del">
        <pc:chgData name="Beverly Wooten" userId="bfe2ea633befc051" providerId="LiveId" clId="{644FB5BB-F342-43CF-8512-ABDD60BBE60B}" dt="2023-11-07T19:28:14.966" v="44" actId="2696"/>
        <pc:sldMkLst>
          <pc:docMk/>
          <pc:sldMk cId="3755415397" sldId="356"/>
        </pc:sldMkLst>
      </pc:sldChg>
      <pc:sldChg chg="del">
        <pc:chgData name="Beverly Wooten" userId="bfe2ea633befc051" providerId="LiveId" clId="{644FB5BB-F342-43CF-8512-ABDD60BBE60B}" dt="2023-11-07T19:29:16.212" v="64" actId="47"/>
        <pc:sldMkLst>
          <pc:docMk/>
          <pc:sldMk cId="1491647250" sldId="357"/>
        </pc:sldMkLst>
      </pc:sldChg>
      <pc:sldChg chg="del">
        <pc:chgData name="Beverly Wooten" userId="bfe2ea633befc051" providerId="LiveId" clId="{644FB5BB-F342-43CF-8512-ABDD60BBE60B}" dt="2023-11-09T19:57:45.946" v="327" actId="47"/>
        <pc:sldMkLst>
          <pc:docMk/>
          <pc:sldMk cId="3064110659" sldId="357"/>
        </pc:sldMkLst>
      </pc:sldChg>
      <pc:sldChg chg="addSp delSp modSp mod chgLayout">
        <pc:chgData name="Beverly Wooten" userId="bfe2ea633befc051" providerId="LiveId" clId="{644FB5BB-F342-43CF-8512-ABDD60BBE60B}" dt="2023-11-09T21:46:09.668" v="407" actId="1076"/>
        <pc:sldMkLst>
          <pc:docMk/>
          <pc:sldMk cId="3830873696" sldId="357"/>
        </pc:sldMkLst>
        <pc:spChg chg="add mod ord">
          <ac:chgData name="Beverly Wooten" userId="bfe2ea633befc051" providerId="LiveId" clId="{644FB5BB-F342-43CF-8512-ABDD60BBE60B}" dt="2023-11-09T21:45:59.508" v="403" actId="20577"/>
          <ac:spMkLst>
            <pc:docMk/>
            <pc:sldMk cId="3830873696" sldId="357"/>
            <ac:spMk id="2" creationId="{CCA89681-2FC3-C07E-C1A6-F5E571431CD9}"/>
          </ac:spMkLst>
        </pc:spChg>
        <pc:spChg chg="add del mod ord">
          <ac:chgData name="Beverly Wooten" userId="bfe2ea633befc051" providerId="LiveId" clId="{644FB5BB-F342-43CF-8512-ABDD60BBE60B}" dt="2023-11-09T21:45:11.584" v="344" actId="22"/>
          <ac:spMkLst>
            <pc:docMk/>
            <pc:sldMk cId="3830873696" sldId="357"/>
            <ac:spMk id="3" creationId="{E5014CCF-DBE5-6F6E-2943-81836918CA0D}"/>
          </ac:spMkLst>
        </pc:spChg>
        <pc:picChg chg="mod">
          <ac:chgData name="Beverly Wooten" userId="bfe2ea633befc051" providerId="LiveId" clId="{644FB5BB-F342-43CF-8512-ABDD60BBE60B}" dt="2023-11-09T21:46:07.177" v="406" actId="1076"/>
          <ac:picMkLst>
            <pc:docMk/>
            <pc:sldMk cId="3830873696" sldId="357"/>
            <ac:picMk id="4" creationId="{3B6597F4-7B3B-4805-9D23-4E3C37F144DC}"/>
          </ac:picMkLst>
        </pc:picChg>
        <pc:picChg chg="mod">
          <ac:chgData name="Beverly Wooten" userId="bfe2ea633befc051" providerId="LiveId" clId="{644FB5BB-F342-43CF-8512-ABDD60BBE60B}" dt="2023-11-09T21:46:09.668" v="407" actId="1076"/>
          <ac:picMkLst>
            <pc:docMk/>
            <pc:sldMk cId="3830873696" sldId="357"/>
            <ac:picMk id="5" creationId="{67BE663F-6F62-48B0-ADF0-73A1A3427AB6}"/>
          </ac:picMkLst>
        </pc:picChg>
        <pc:picChg chg="add mod ord">
          <ac:chgData name="Beverly Wooten" userId="bfe2ea633befc051" providerId="LiveId" clId="{644FB5BB-F342-43CF-8512-ABDD60BBE60B}" dt="2023-11-09T21:46:05.616" v="405" actId="1076"/>
          <ac:picMkLst>
            <pc:docMk/>
            <pc:sldMk cId="3830873696" sldId="357"/>
            <ac:picMk id="7" creationId="{79D5CC47-2CA9-7667-BC83-BBAC726819DF}"/>
          </ac:picMkLst>
        </pc:picChg>
        <pc:picChg chg="del">
          <ac:chgData name="Beverly Wooten" userId="bfe2ea633befc051" providerId="LiveId" clId="{644FB5BB-F342-43CF-8512-ABDD60BBE60B}" dt="2023-11-09T19:58:15.254" v="330" actId="478"/>
          <ac:picMkLst>
            <pc:docMk/>
            <pc:sldMk cId="3830873696" sldId="357"/>
            <ac:picMk id="13" creationId="{11801732-29FF-4B62-9682-3A2ABBEF6554}"/>
          </ac:picMkLst>
        </pc:picChg>
        <pc:picChg chg="del">
          <ac:chgData name="Beverly Wooten" userId="bfe2ea633befc051" providerId="LiveId" clId="{644FB5BB-F342-43CF-8512-ABDD60BBE60B}" dt="2023-11-09T19:57:59.566" v="328" actId="478"/>
          <ac:picMkLst>
            <pc:docMk/>
            <pc:sldMk cId="3830873696" sldId="357"/>
            <ac:picMk id="15" creationId="{A17E5CC8-0623-808F-EE10-1DD6FBE2F791}"/>
          </ac:picMkLst>
        </pc:picChg>
      </pc:sldChg>
      <pc:sldChg chg="new del">
        <pc:chgData name="Beverly Wooten" userId="bfe2ea633befc051" providerId="LiveId" clId="{644FB5BB-F342-43CF-8512-ABDD60BBE60B}" dt="2023-11-09T21:34:56.114" v="342" actId="47"/>
        <pc:sldMkLst>
          <pc:docMk/>
          <pc:sldMk cId="276824326" sldId="358"/>
        </pc:sldMkLst>
      </pc:sldChg>
      <pc:sldChg chg="modSp mod">
        <pc:chgData name="Beverly Wooten" userId="bfe2ea633befc051" providerId="LiveId" clId="{644FB5BB-F342-43CF-8512-ABDD60BBE60B}" dt="2023-11-09T22:22:01.611" v="728" actId="14100"/>
        <pc:sldMkLst>
          <pc:docMk/>
          <pc:sldMk cId="3353738758" sldId="358"/>
        </pc:sldMkLst>
        <pc:spChg chg="mod">
          <ac:chgData name="Beverly Wooten" userId="bfe2ea633befc051" providerId="LiveId" clId="{644FB5BB-F342-43CF-8512-ABDD60BBE60B}" dt="2023-11-09T22:22:01.611" v="728" actId="14100"/>
          <ac:spMkLst>
            <pc:docMk/>
            <pc:sldMk cId="3353738758" sldId="358"/>
            <ac:spMk id="2" creationId="{B7E84D86-EC15-4553-915A-075E64693B5B}"/>
          </ac:spMkLst>
        </pc:spChg>
        <pc:spChg chg="mod">
          <ac:chgData name="Beverly Wooten" userId="bfe2ea633befc051" providerId="LiveId" clId="{644FB5BB-F342-43CF-8512-ABDD60BBE60B}" dt="2023-11-09T22:21:33.593" v="726" actId="20577"/>
          <ac:spMkLst>
            <pc:docMk/>
            <pc:sldMk cId="3353738758" sldId="358"/>
            <ac:spMk id="4" creationId="{F61C435D-579F-4B58-ADCC-E9C8FD41BA9C}"/>
          </ac:spMkLst>
        </pc:spChg>
      </pc:sldChg>
      <pc:sldChg chg="del">
        <pc:chgData name="Beverly Wooten" userId="bfe2ea633befc051" providerId="LiveId" clId="{644FB5BB-F342-43CF-8512-ABDD60BBE60B}" dt="2023-11-07T19:28:49.962" v="58" actId="47"/>
        <pc:sldMkLst>
          <pc:docMk/>
          <pc:sldMk cId="4069263557" sldId="358"/>
        </pc:sldMkLst>
      </pc:sldChg>
      <pc:sldChg chg="del">
        <pc:chgData name="Beverly Wooten" userId="bfe2ea633befc051" providerId="LiveId" clId="{644FB5BB-F342-43CF-8512-ABDD60BBE60B}" dt="2023-11-07T19:30:18.607" v="73" actId="47"/>
        <pc:sldMkLst>
          <pc:docMk/>
          <pc:sldMk cId="1500467440" sldId="359"/>
        </pc:sldMkLst>
      </pc:sldChg>
      <pc:sldChg chg="del">
        <pc:chgData name="Beverly Wooten" userId="bfe2ea633befc051" providerId="LiveId" clId="{644FB5BB-F342-43CF-8512-ABDD60BBE60B}" dt="2023-11-12T18:48:13.418" v="1026" actId="2696"/>
        <pc:sldMkLst>
          <pc:docMk/>
          <pc:sldMk cId="1658997011" sldId="359"/>
        </pc:sldMkLst>
      </pc:sldChg>
      <pc:sldChg chg="del">
        <pc:chgData name="Beverly Wooten" userId="bfe2ea633befc051" providerId="LiveId" clId="{644FB5BB-F342-43CF-8512-ABDD60BBE60B}" dt="2023-11-07T19:28:19.579" v="46" actId="47"/>
        <pc:sldMkLst>
          <pc:docMk/>
          <pc:sldMk cId="2169964994" sldId="360"/>
        </pc:sldMkLst>
      </pc:sldChg>
      <pc:sldChg chg="del">
        <pc:chgData name="Beverly Wooten" userId="bfe2ea633befc051" providerId="LiveId" clId="{644FB5BB-F342-43CF-8512-ABDD60BBE60B}" dt="2023-11-12T18:48:26.496" v="1027" actId="2696"/>
        <pc:sldMkLst>
          <pc:docMk/>
          <pc:sldMk cId="2693439752" sldId="360"/>
        </pc:sldMkLst>
      </pc:sldChg>
      <pc:sldChg chg="del">
        <pc:chgData name="Beverly Wooten" userId="bfe2ea633befc051" providerId="LiveId" clId="{644FB5BB-F342-43CF-8512-ABDD60BBE60B}" dt="2023-11-07T19:28:52.913" v="60" actId="47"/>
        <pc:sldMkLst>
          <pc:docMk/>
          <pc:sldMk cId="736358516" sldId="361"/>
        </pc:sldMkLst>
      </pc:sldChg>
      <pc:sldChg chg="del">
        <pc:chgData name="Beverly Wooten" userId="bfe2ea633befc051" providerId="LiveId" clId="{644FB5BB-F342-43CF-8512-ABDD60BBE60B}" dt="2023-11-12T18:48:32.483" v="1028" actId="2696"/>
        <pc:sldMkLst>
          <pc:docMk/>
          <pc:sldMk cId="4177465600" sldId="361"/>
        </pc:sldMkLst>
      </pc:sldChg>
      <pc:sldChg chg="modSp mod">
        <pc:chgData name="Beverly Wooten" userId="bfe2ea633befc051" providerId="LiveId" clId="{644FB5BB-F342-43CF-8512-ABDD60BBE60B}" dt="2023-11-09T22:15:23.471" v="526" actId="20577"/>
        <pc:sldMkLst>
          <pc:docMk/>
          <pc:sldMk cId="3969455910" sldId="362"/>
        </pc:sldMkLst>
        <pc:spChg chg="mod">
          <ac:chgData name="Beverly Wooten" userId="bfe2ea633befc051" providerId="LiveId" clId="{644FB5BB-F342-43CF-8512-ABDD60BBE60B}" dt="2023-11-09T22:14:42.033" v="519" actId="20577"/>
          <ac:spMkLst>
            <pc:docMk/>
            <pc:sldMk cId="3969455910" sldId="362"/>
            <ac:spMk id="6" creationId="{64631993-B609-4DCF-B5CE-429554DA87FB}"/>
          </ac:spMkLst>
        </pc:spChg>
        <pc:spChg chg="mod">
          <ac:chgData name="Beverly Wooten" userId="bfe2ea633befc051" providerId="LiveId" clId="{644FB5BB-F342-43CF-8512-ABDD60BBE60B}" dt="2023-11-09T22:15:23.471" v="526" actId="20577"/>
          <ac:spMkLst>
            <pc:docMk/>
            <pc:sldMk cId="3969455910" sldId="362"/>
            <ac:spMk id="10" creationId="{52A224E1-D7A3-BAE1-27BB-C093711EDE4F}"/>
          </ac:spMkLst>
        </pc:spChg>
      </pc:sldChg>
      <pc:sldChg chg="del">
        <pc:chgData name="Beverly Wooten" userId="bfe2ea633befc051" providerId="LiveId" clId="{644FB5BB-F342-43CF-8512-ABDD60BBE60B}" dt="2023-11-07T19:29:15.233" v="63" actId="47"/>
        <pc:sldMkLst>
          <pc:docMk/>
          <pc:sldMk cId="4034467547" sldId="362"/>
        </pc:sldMkLst>
      </pc:sldChg>
      <pc:sldChg chg="addSp delSp modSp mod ord">
        <pc:chgData name="Beverly Wooten" userId="bfe2ea633befc051" providerId="LiveId" clId="{644FB5BB-F342-43CF-8512-ABDD60BBE60B}" dt="2023-11-14T21:51:57.606" v="1642" actId="20577"/>
        <pc:sldMkLst>
          <pc:docMk/>
          <pc:sldMk cId="207756954" sldId="363"/>
        </pc:sldMkLst>
        <pc:spChg chg="mod">
          <ac:chgData name="Beverly Wooten" userId="bfe2ea633befc051" providerId="LiveId" clId="{644FB5BB-F342-43CF-8512-ABDD60BBE60B}" dt="2023-11-14T20:00:12.600" v="1590" actId="14100"/>
          <ac:spMkLst>
            <pc:docMk/>
            <pc:sldMk cId="207756954" sldId="363"/>
            <ac:spMk id="2" creationId="{10B5C8B0-4498-40BB-BBF7-B6350B328CA3}"/>
          </ac:spMkLst>
        </pc:spChg>
        <pc:spChg chg="mod">
          <ac:chgData name="Beverly Wooten" userId="bfe2ea633befc051" providerId="LiveId" clId="{644FB5BB-F342-43CF-8512-ABDD60BBE60B}" dt="2023-11-14T21:51:57.606" v="1642" actId="20577"/>
          <ac:spMkLst>
            <pc:docMk/>
            <pc:sldMk cId="207756954" sldId="363"/>
            <ac:spMk id="3" creationId="{D82DBE1E-5469-40D9-92A7-469A069C6BE6}"/>
          </ac:spMkLst>
        </pc:spChg>
        <pc:picChg chg="add del">
          <ac:chgData name="Beverly Wooten" userId="bfe2ea633befc051" providerId="LiveId" clId="{644FB5BB-F342-43CF-8512-ABDD60BBE60B}" dt="2023-11-09T22:27:39.136" v="742" actId="478"/>
          <ac:picMkLst>
            <pc:docMk/>
            <pc:sldMk cId="207756954" sldId="363"/>
            <ac:picMk id="6" creationId="{40E85B72-F1BC-4517-8DFA-13D327F4DAC0}"/>
          </ac:picMkLst>
        </pc:picChg>
        <pc:picChg chg="add mod">
          <ac:chgData name="Beverly Wooten" userId="bfe2ea633befc051" providerId="LiveId" clId="{644FB5BB-F342-43CF-8512-ABDD60BBE60B}" dt="2023-11-14T20:39:53.406" v="1599" actId="1076"/>
          <ac:picMkLst>
            <pc:docMk/>
            <pc:sldMk cId="207756954" sldId="363"/>
            <ac:picMk id="8" creationId="{062A162D-5607-1ECB-9A83-05DB3943F1A1}"/>
          </ac:picMkLst>
        </pc:picChg>
        <pc:picChg chg="add mod">
          <ac:chgData name="Beverly Wooten" userId="bfe2ea633befc051" providerId="LiveId" clId="{644FB5BB-F342-43CF-8512-ABDD60BBE60B}" dt="2023-11-14T20:39:56.888" v="1600" actId="1076"/>
          <ac:picMkLst>
            <pc:docMk/>
            <pc:sldMk cId="207756954" sldId="363"/>
            <ac:picMk id="10" creationId="{5E1904A5-1ACE-A2F1-F055-221E7FD8FFD2}"/>
          </ac:picMkLst>
        </pc:picChg>
        <pc:picChg chg="del">
          <ac:chgData name="Beverly Wooten" userId="bfe2ea633befc051" providerId="LiveId" clId="{644FB5BB-F342-43CF-8512-ABDD60BBE60B}" dt="2023-11-10T22:14:23.085" v="879" actId="478"/>
          <ac:picMkLst>
            <pc:docMk/>
            <pc:sldMk cId="207756954" sldId="363"/>
            <ac:picMk id="11" creationId="{6DDD63C2-E207-41EC-BF61-CD1E00DF91FE}"/>
          </ac:picMkLst>
        </pc:picChg>
      </pc:sldChg>
      <pc:sldChg chg="del">
        <pc:chgData name="Beverly Wooten" userId="bfe2ea633befc051" providerId="LiveId" clId="{644FB5BB-F342-43CF-8512-ABDD60BBE60B}" dt="2023-11-07T19:29:13.260" v="62" actId="47"/>
        <pc:sldMkLst>
          <pc:docMk/>
          <pc:sldMk cId="3123006996" sldId="363"/>
        </pc:sldMkLst>
      </pc:sldChg>
      <pc:sldChg chg="ord">
        <pc:chgData name="Beverly Wooten" userId="bfe2ea633befc051" providerId="LiveId" clId="{644FB5BB-F342-43CF-8512-ABDD60BBE60B}" dt="2023-11-12T18:47:03.294" v="1023"/>
        <pc:sldMkLst>
          <pc:docMk/>
          <pc:sldMk cId="4228170395" sldId="364"/>
        </pc:sldMkLst>
      </pc:sldChg>
      <pc:sldChg chg="addSp delSp modSp new mod">
        <pc:chgData name="Beverly Wooten" userId="bfe2ea633befc051" providerId="LiveId" clId="{644FB5BB-F342-43CF-8512-ABDD60BBE60B}" dt="2023-11-12T23:10:16.676" v="1296" actId="113"/>
        <pc:sldMkLst>
          <pc:docMk/>
          <pc:sldMk cId="3622158342" sldId="367"/>
        </pc:sldMkLst>
        <pc:spChg chg="add del mod">
          <ac:chgData name="Beverly Wooten" userId="bfe2ea633befc051" providerId="LiveId" clId="{644FB5BB-F342-43CF-8512-ABDD60BBE60B}" dt="2023-11-12T23:10:16.676" v="1296" actId="113"/>
          <ac:spMkLst>
            <pc:docMk/>
            <pc:sldMk cId="3622158342" sldId="367"/>
            <ac:spMk id="2" creationId="{86279D30-0D70-1173-E91E-9CF758CD90B7}"/>
          </ac:spMkLst>
        </pc:spChg>
        <pc:spChg chg="add del mod">
          <ac:chgData name="Beverly Wooten" userId="bfe2ea633befc051" providerId="LiveId" clId="{644FB5BB-F342-43CF-8512-ABDD60BBE60B}" dt="2023-11-12T22:55:39.786" v="1203" actId="478"/>
          <ac:spMkLst>
            <pc:docMk/>
            <pc:sldMk cId="3622158342" sldId="367"/>
            <ac:spMk id="4" creationId="{ACC186F0-2562-EC12-60D4-BDC250BF5C35}"/>
          </ac:spMkLst>
        </pc:spChg>
        <pc:picChg chg="add mod">
          <ac:chgData name="Beverly Wooten" userId="bfe2ea633befc051" providerId="LiveId" clId="{644FB5BB-F342-43CF-8512-ABDD60BBE60B}" dt="2023-11-12T22:56:29.844" v="1233" actId="1076"/>
          <ac:picMkLst>
            <pc:docMk/>
            <pc:sldMk cId="3622158342" sldId="367"/>
            <ac:picMk id="5" creationId="{478F3086-94E4-74D8-51C4-93B0EE7D32DD}"/>
          </ac:picMkLst>
        </pc:picChg>
        <pc:picChg chg="add mod">
          <ac:chgData name="Beverly Wooten" userId="bfe2ea633befc051" providerId="LiveId" clId="{644FB5BB-F342-43CF-8512-ABDD60BBE60B}" dt="2023-11-12T22:56:27.547" v="1232" actId="1076"/>
          <ac:picMkLst>
            <pc:docMk/>
            <pc:sldMk cId="3622158342" sldId="367"/>
            <ac:picMk id="6" creationId="{432FB5FC-78A5-600A-B0F5-D68EE877968A}"/>
          </ac:picMkLst>
        </pc:picChg>
        <pc:picChg chg="add del mod">
          <ac:chgData name="Beverly Wooten" userId="bfe2ea633befc051" providerId="LiveId" clId="{644FB5BB-F342-43CF-8512-ABDD60BBE60B}" dt="2023-11-12T23:00:49.920" v="1239" actId="478"/>
          <ac:picMkLst>
            <pc:docMk/>
            <pc:sldMk cId="3622158342" sldId="367"/>
            <ac:picMk id="8" creationId="{BF91AFBF-52F8-928E-520A-086DB90F6828}"/>
          </ac:picMkLst>
        </pc:picChg>
      </pc:sldChg>
      <pc:sldChg chg="addSp delSp modSp new mod">
        <pc:chgData name="Beverly Wooten" userId="bfe2ea633befc051" providerId="LiveId" clId="{644FB5BB-F342-43CF-8512-ABDD60BBE60B}" dt="2023-11-12T23:06:29.729" v="1295" actId="113"/>
        <pc:sldMkLst>
          <pc:docMk/>
          <pc:sldMk cId="173568051" sldId="368"/>
        </pc:sldMkLst>
        <pc:spChg chg="del">
          <ac:chgData name="Beverly Wooten" userId="bfe2ea633befc051" providerId="LiveId" clId="{644FB5BB-F342-43CF-8512-ABDD60BBE60B}" dt="2023-11-12T23:03:27.397" v="1244" actId="478"/>
          <ac:spMkLst>
            <pc:docMk/>
            <pc:sldMk cId="173568051" sldId="368"/>
            <ac:spMk id="2" creationId="{BB12A547-0F64-DEF0-5EB0-035BA9E1EE4F}"/>
          </ac:spMkLst>
        </pc:spChg>
        <pc:spChg chg="mod">
          <ac:chgData name="Beverly Wooten" userId="bfe2ea633befc051" providerId="LiveId" clId="{644FB5BB-F342-43CF-8512-ABDD60BBE60B}" dt="2023-11-12T23:06:29.729" v="1295" actId="113"/>
          <ac:spMkLst>
            <pc:docMk/>
            <pc:sldMk cId="173568051" sldId="368"/>
            <ac:spMk id="3" creationId="{6A57D980-D018-98E1-30DC-2F88254EFAFA}"/>
          </ac:spMkLst>
        </pc:spChg>
        <pc:picChg chg="add mod">
          <ac:chgData name="Beverly Wooten" userId="bfe2ea633befc051" providerId="LiveId" clId="{644FB5BB-F342-43CF-8512-ABDD60BBE60B}" dt="2023-11-12T23:05:03.440" v="1282" actId="1076"/>
          <ac:picMkLst>
            <pc:docMk/>
            <pc:sldMk cId="173568051" sldId="368"/>
            <ac:picMk id="5" creationId="{6579C49F-C562-DD4E-F47B-B4BBDCFA3CE8}"/>
          </ac:picMkLst>
        </pc:picChg>
        <pc:picChg chg="add mod">
          <ac:chgData name="Beverly Wooten" userId="bfe2ea633befc051" providerId="LiveId" clId="{644FB5BB-F342-43CF-8512-ABDD60BBE60B}" dt="2023-11-12T23:06:24.253" v="1293" actId="1076"/>
          <ac:picMkLst>
            <pc:docMk/>
            <pc:sldMk cId="173568051" sldId="368"/>
            <ac:picMk id="7" creationId="{CE544AFA-5CF7-F2E6-75AB-EA728129371B}"/>
          </ac:picMkLst>
        </pc:picChg>
        <pc:picChg chg="add mod">
          <ac:chgData name="Beverly Wooten" userId="bfe2ea633befc051" providerId="LiveId" clId="{644FB5BB-F342-43CF-8512-ABDD60BBE60B}" dt="2023-11-12T23:06:13.070" v="1290" actId="1076"/>
          <ac:picMkLst>
            <pc:docMk/>
            <pc:sldMk cId="173568051" sldId="368"/>
            <ac:picMk id="8" creationId="{E1742B51-89A7-C322-B820-C9DDC69F4164}"/>
          </ac:picMkLst>
        </pc:picChg>
        <pc:picChg chg="add mod">
          <ac:chgData name="Beverly Wooten" userId="bfe2ea633befc051" providerId="LiveId" clId="{644FB5BB-F342-43CF-8512-ABDD60BBE60B}" dt="2023-11-12T23:06:14.218" v="1291" actId="1076"/>
          <ac:picMkLst>
            <pc:docMk/>
            <pc:sldMk cId="173568051" sldId="368"/>
            <ac:picMk id="9" creationId="{394ACD3E-809E-B4D4-586C-A7CCE97B3F8C}"/>
          </ac:picMkLst>
        </pc:picChg>
      </pc:sldChg>
      <pc:sldChg chg="addSp delSp modSp mod">
        <pc:chgData name="Beverly Wooten" userId="bfe2ea633befc051" providerId="LiveId" clId="{644FB5BB-F342-43CF-8512-ABDD60BBE60B}" dt="2023-11-14T18:59:16.309" v="1533" actId="14100"/>
        <pc:sldMkLst>
          <pc:docMk/>
          <pc:sldMk cId="2972990824" sldId="369"/>
        </pc:sldMkLst>
        <pc:spChg chg="del">
          <ac:chgData name="Beverly Wooten" userId="bfe2ea633befc051" providerId="LiveId" clId="{644FB5BB-F342-43CF-8512-ABDD60BBE60B}" dt="2023-11-14T17:58:03.608" v="1427" actId="478"/>
          <ac:spMkLst>
            <pc:docMk/>
            <pc:sldMk cId="2972990824" sldId="369"/>
            <ac:spMk id="2" creationId="{4ACF8AD0-005E-3E42-C014-1C41C4E98E87}"/>
          </ac:spMkLst>
        </pc:spChg>
        <pc:spChg chg="add del mod">
          <ac:chgData name="Beverly Wooten" userId="bfe2ea633befc051" providerId="LiveId" clId="{644FB5BB-F342-43CF-8512-ABDD60BBE60B}" dt="2023-11-14T17:57:56.642" v="1425" actId="22"/>
          <ac:spMkLst>
            <pc:docMk/>
            <pc:sldMk cId="2972990824" sldId="369"/>
            <ac:spMk id="4" creationId="{62538A26-38C3-4A1E-2173-E1D3F4C11B25}"/>
          </ac:spMkLst>
        </pc:spChg>
        <pc:spChg chg="mod">
          <ac:chgData name="Beverly Wooten" userId="bfe2ea633befc051" providerId="LiveId" clId="{644FB5BB-F342-43CF-8512-ABDD60BBE60B}" dt="2023-11-14T18:55:43.965" v="1517" actId="20577"/>
          <ac:spMkLst>
            <pc:docMk/>
            <pc:sldMk cId="2972990824" sldId="369"/>
            <ac:spMk id="10" creationId="{A052AF58-1DA9-5A83-A043-2EF0B7AB9524}"/>
          </ac:spMkLst>
        </pc:spChg>
        <pc:picChg chg="del">
          <ac:chgData name="Beverly Wooten" userId="bfe2ea633befc051" providerId="LiveId" clId="{644FB5BB-F342-43CF-8512-ABDD60BBE60B}" dt="2023-11-14T17:55:59.891" v="1314" actId="478"/>
          <ac:picMkLst>
            <pc:docMk/>
            <pc:sldMk cId="2972990824" sldId="369"/>
            <ac:picMk id="5" creationId="{07A41B6D-96A7-49D8-971E-8B4BABA4A104}"/>
          </ac:picMkLst>
        </pc:picChg>
        <pc:picChg chg="add mod ord">
          <ac:chgData name="Beverly Wooten" userId="bfe2ea633befc051" providerId="LiveId" clId="{644FB5BB-F342-43CF-8512-ABDD60BBE60B}" dt="2023-11-14T18:59:16.309" v="1533" actId="14100"/>
          <ac:picMkLst>
            <pc:docMk/>
            <pc:sldMk cId="2972990824" sldId="369"/>
            <ac:picMk id="7" creationId="{FC8DE121-C465-EA37-999C-A440349AF252}"/>
          </ac:picMkLst>
        </pc:picChg>
        <pc:picChg chg="add mod">
          <ac:chgData name="Beverly Wooten" userId="bfe2ea633befc051" providerId="LiveId" clId="{644FB5BB-F342-43CF-8512-ABDD60BBE60B}" dt="2023-11-14T18:01:25.099" v="1508" actId="688"/>
          <ac:picMkLst>
            <pc:docMk/>
            <pc:sldMk cId="2972990824" sldId="369"/>
            <ac:picMk id="9" creationId="{9B6AF5A4-60C7-DDE4-42A8-7932E1CE2492}"/>
          </ac:picMkLst>
        </pc:picChg>
        <pc:picChg chg="add del mod">
          <ac:chgData name="Beverly Wooten" userId="bfe2ea633befc051" providerId="LiveId" clId="{644FB5BB-F342-43CF-8512-ABDD60BBE60B}" dt="2023-11-14T18:01:31.551" v="1510" actId="478"/>
          <ac:picMkLst>
            <pc:docMk/>
            <pc:sldMk cId="2972990824" sldId="369"/>
            <ac:picMk id="12" creationId="{656F933D-13EB-C78B-F5CC-450C19F84515}"/>
          </ac:picMkLst>
        </pc:picChg>
        <pc:picChg chg="add mod">
          <ac:chgData name="Beverly Wooten" userId="bfe2ea633befc051" providerId="LiveId" clId="{644FB5BB-F342-43CF-8512-ABDD60BBE60B}" dt="2023-11-14T18:58:44.975" v="1532" actId="14100"/>
          <ac:picMkLst>
            <pc:docMk/>
            <pc:sldMk cId="2972990824" sldId="369"/>
            <ac:picMk id="13" creationId="{AA62993A-B689-DE96-28AB-44636C31E4FA}"/>
          </ac:picMkLst>
        </pc:picChg>
        <pc:picChg chg="add mod">
          <ac:chgData name="Beverly Wooten" userId="bfe2ea633befc051" providerId="LiveId" clId="{644FB5BB-F342-43CF-8512-ABDD60BBE60B}" dt="2023-11-14T18:58:07.264" v="1523" actId="14100"/>
          <ac:picMkLst>
            <pc:docMk/>
            <pc:sldMk cId="2972990824" sldId="369"/>
            <ac:picMk id="15" creationId="{CEDFA83E-DFFA-CEEB-504A-951F69B5D574}"/>
          </ac:picMkLst>
        </pc:picChg>
        <pc:picChg chg="add mod">
          <ac:chgData name="Beverly Wooten" userId="bfe2ea633befc051" providerId="LiveId" clId="{644FB5BB-F342-43CF-8512-ABDD60BBE60B}" dt="2023-11-14T18:58:40.802" v="1531" actId="14100"/>
          <ac:picMkLst>
            <pc:docMk/>
            <pc:sldMk cId="2972990824" sldId="369"/>
            <ac:picMk id="17" creationId="{B434B1AC-3622-0097-7414-DC7E86D2705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58A34-83F4-4B2E-BC5A-DE51EE8822F9}" type="datetimeFigureOut">
              <a:rPr lang="en-US" smtClean="0"/>
              <a:pPr/>
              <a:t>11/18/2023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E58C-C1A6-4C4C-90C2-B7F5B0504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E1917-0BAF-4687-978A-82FFF05559C3}" type="datetimeFigureOut">
              <a:rPr lang="en-US" smtClean="0"/>
              <a:pPr/>
              <a:t>11/18/2023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E1E9A-E921-4174-A0FC-51868D7AC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11/18/2023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7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11/18/2023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11/18/2023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6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11/18/2023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11/18/2023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11/18/2023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7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11/18/2023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3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4EAB7D7-3608-4730-B2E2-670834DF882C}" type="datetimeFigureOut">
              <a:rPr lang="en-US" smtClean="0"/>
              <a:pPr/>
              <a:t>11/18/2023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MSIPCMContentMarking" descr="{&quot;HashCode&quot;:427817493,&quot;Placement&quot;:&quot;Footer&quot;,&quot;Top&quot;:522.0343,&quot;Left&quot;:431.8811,&quot;SlideWidth&quot;:960,&quot;SlideHeight&quot;:540}">
            <a:extLst>
              <a:ext uri="{FF2B5EF4-FFF2-40B4-BE49-F238E27FC236}">
                <a16:creationId xmlns:a16="http://schemas.microsoft.com/office/drawing/2014/main" id="{E1F9BCD7-F807-49E4-906B-C3660CB5DC6C}"/>
              </a:ext>
            </a:extLst>
          </p:cNvPr>
          <p:cNvSpPr txBox="1"/>
          <p:nvPr userDrawn="1"/>
        </p:nvSpPr>
        <p:spPr>
          <a:xfrm>
            <a:off x="5484890" y="6629836"/>
            <a:ext cx="1222219" cy="22816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chemeClr val="bg2"/>
                </a:solidFill>
              </a14:hiddenLine>
            </a:ext>
          </a:extLst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loridalegion.org/programs-services/legion-rider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cid:image004.jpg@01DA01C4.D79DC5F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714" y="365124"/>
            <a:ext cx="9805086" cy="585534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sz="4900" dirty="0"/>
            </a:br>
            <a:br>
              <a:rPr lang="en-US" sz="4900" dirty="0"/>
            </a:br>
            <a:br>
              <a:rPr lang="en-US" sz="4900" dirty="0"/>
            </a:br>
            <a:br>
              <a:rPr lang="en-US" sz="4900" dirty="0"/>
            </a:br>
            <a:r>
              <a:rPr lang="en-US" sz="4900" dirty="0"/>
              <a:t>              General Session Meeting</a:t>
            </a:r>
            <a:br>
              <a:rPr lang="en-US" sz="4900" dirty="0"/>
            </a:br>
            <a:r>
              <a:rPr lang="en-US" sz="4900" dirty="0"/>
              <a:t>                      </a:t>
            </a:r>
            <a:r>
              <a:rPr lang="en-US" sz="4900"/>
              <a:t>November 18, </a:t>
            </a:r>
            <a:r>
              <a:rPr lang="en-US" sz="4900" dirty="0"/>
              <a:t>2023</a:t>
            </a:r>
            <a:br>
              <a:rPr lang="en-US" sz="4900" dirty="0"/>
            </a:br>
            <a:br>
              <a:rPr lang="en-US" sz="4900" dirty="0"/>
            </a:br>
            <a:br>
              <a:rPr lang="en-US" sz="1600" dirty="0"/>
            </a:br>
            <a:r>
              <a:rPr lang="en-US" sz="2200" dirty="0"/>
              <a:t>Jim Wineland, ALR Chair                                        </a:t>
            </a:r>
            <a:br>
              <a:rPr lang="en-US" sz="2200" dirty="0"/>
            </a:br>
            <a:r>
              <a:rPr lang="en-US" sz="2200" dirty="0"/>
              <a:t>Beverly Wooten, ALR Adjutant</a:t>
            </a:r>
            <a:br>
              <a:rPr lang="en-US" sz="1600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1285" y="5428586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0490" y="5428586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12615" y="5697195"/>
            <a:ext cx="4898618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7134CA-8F5F-4020-B2C3-2D2A5D2879DE}"/>
              </a:ext>
            </a:extLst>
          </p:cNvPr>
          <p:cNvSpPr/>
          <p:nvPr/>
        </p:nvSpPr>
        <p:spPr>
          <a:xfrm>
            <a:off x="704850" y="938253"/>
            <a:ext cx="11363325" cy="113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</a:rPr>
              <a:t>AMERICAN LEGION RIDERS</a:t>
            </a:r>
          </a:p>
        </p:txBody>
      </p:sp>
    </p:spTree>
    <p:extLst>
      <p:ext uri="{BB962C8B-B14F-4D97-AF65-F5344CB8AC3E}">
        <p14:creationId xmlns:p14="http://schemas.microsoft.com/office/powerpoint/2010/main" val="9230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052AF58-1DA9-5A83-A043-2EF0B7AB9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187" y="827773"/>
            <a:ext cx="9072613" cy="52350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ALR RAFFLE – 2024 STREET GLIDE</a:t>
            </a:r>
            <a:br>
              <a:rPr lang="en-US" b="1" dirty="0"/>
            </a:br>
            <a:r>
              <a:rPr lang="en-US" b="1" dirty="0"/>
              <a:t>              </a:t>
            </a:r>
            <a:r>
              <a:rPr lang="en-US" sz="3600" b="1" dirty="0"/>
              <a:t>Online Ticket Sales</a:t>
            </a:r>
            <a:br>
              <a:rPr lang="en-US" sz="3600" b="1" dirty="0"/>
            </a:br>
            <a:r>
              <a:rPr lang="en-US" sz="3600" b="1" dirty="0"/>
              <a:t>      $20 Per Ticket or 6 for $100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A41B6D-96A7-49D8-971E-8B4BABA4A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2316" y="1673525"/>
            <a:ext cx="8384875" cy="4546120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CF8AD0-005E-3E42-C014-1C41C4E98E87}"/>
              </a:ext>
            </a:extLst>
          </p:cNvPr>
          <p:cNvSpPr txBox="1"/>
          <p:nvPr/>
        </p:nvSpPr>
        <p:spPr>
          <a:xfrm>
            <a:off x="2993366" y="6254952"/>
            <a:ext cx="659058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/>
              <a:t>Net proceeds benefit PVR/SPI</a:t>
            </a:r>
          </a:p>
        </p:txBody>
      </p:sp>
    </p:spTree>
    <p:extLst>
      <p:ext uri="{BB962C8B-B14F-4D97-AF65-F5344CB8AC3E}">
        <p14:creationId xmlns:p14="http://schemas.microsoft.com/office/powerpoint/2010/main" val="398280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052AF58-1DA9-5A83-A043-2EF0B7AB9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173" y="569343"/>
            <a:ext cx="9533627" cy="132846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    PROJECT VET RELIEF/SUICIDE PREVENTION INIATITIVE 2024 GOAL</a:t>
            </a:r>
            <a:br>
              <a:rPr lang="en-US" b="1" dirty="0"/>
            </a:br>
            <a:r>
              <a:rPr lang="en-US" b="1" dirty="0"/>
              <a:t>               INCREASE BY 10% 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8DE121-C465-EA37-999C-A440349AF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4714" y="2032024"/>
            <a:ext cx="4917056" cy="482597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6AF5A4-60C7-DDE4-42A8-7932E1CE2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0316">
            <a:off x="266909" y="2993368"/>
            <a:ext cx="2449630" cy="10049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2993A-B689-DE96-28AB-44636C31E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9972">
            <a:off x="8915063" y="4216487"/>
            <a:ext cx="2751424" cy="1128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DFA83E-DFFA-CEEB-504A-951F69B5D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7543">
            <a:off x="9300603" y="2333515"/>
            <a:ext cx="2176788" cy="11407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34B1AC-3622-0097-7414-DC7E86D27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12765">
            <a:off x="478393" y="5113563"/>
            <a:ext cx="2237214" cy="11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9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C8B0-4498-40BB-BBF7-B6350B328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49" y="152335"/>
            <a:ext cx="11207151" cy="1538353"/>
          </a:xfrm>
        </p:spPr>
        <p:txBody>
          <a:bodyPr>
            <a:normAutofit/>
          </a:bodyPr>
          <a:lstStyle/>
          <a:p>
            <a:r>
              <a:rPr lang="en-US" b="1" dirty="0"/>
              <a:t>     ALR State Rally Update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DBE1E-5469-40D9-92A7-469A069C6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522" y="2260122"/>
            <a:ext cx="10465278" cy="3928922"/>
          </a:xfrm>
        </p:spPr>
        <p:txBody>
          <a:bodyPr>
            <a:normAutofit/>
          </a:bodyPr>
          <a:lstStyle/>
          <a:p>
            <a:r>
              <a:rPr lang="en-US" sz="3600" dirty="0"/>
              <a:t>OCC </a:t>
            </a:r>
            <a:r>
              <a:rPr lang="en-US" sz="3600" dirty="0" err="1"/>
              <a:t>RoadHouse</a:t>
            </a:r>
            <a:r>
              <a:rPr lang="en-US" sz="3600" dirty="0"/>
              <a:t> &amp; Museum</a:t>
            </a:r>
          </a:p>
          <a:p>
            <a:r>
              <a:rPr lang="en-US" sz="3600" dirty="0"/>
              <a:t>Date &amp; Time – April 27</a:t>
            </a:r>
            <a:r>
              <a:rPr lang="en-US" sz="3600" baseline="30000" dirty="0"/>
              <a:t>th</a:t>
            </a:r>
            <a:r>
              <a:rPr lang="en-US" sz="3600" dirty="0"/>
              <a:t> , 2023 - 12-5pm</a:t>
            </a:r>
          </a:p>
          <a:p>
            <a:r>
              <a:rPr lang="en-US" sz="3600" dirty="0"/>
              <a:t>Raffles – Chapter/District Donations</a:t>
            </a:r>
          </a:p>
          <a:p>
            <a:r>
              <a:rPr lang="en-US" sz="3600" dirty="0"/>
              <a:t>Food – Order from the Menu</a:t>
            </a:r>
          </a:p>
          <a:p>
            <a:r>
              <a:rPr lang="en-US" sz="3600" dirty="0"/>
              <a:t>Entertainment – Band</a:t>
            </a:r>
          </a:p>
          <a:p>
            <a:r>
              <a:rPr lang="en-US" sz="3600" dirty="0"/>
              <a:t>Vendors – OCC to book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A3AFF30-ABEB-4924-9359-E426F32B327B}"/>
              </a:ext>
            </a:extLst>
          </p:cNvPr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8070" y="5561358"/>
            <a:ext cx="1259439" cy="113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5B2B26-08E8-4AA2-ADB7-29C1D3E2C7AB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87509" y="5561358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85B72-F1BC-4517-8DFA-13D327F4D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7183" y="3711622"/>
            <a:ext cx="2540301" cy="1651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2A162D-5607-1ECB-9A83-05DB3943F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2709" y="208250"/>
            <a:ext cx="3344775" cy="1542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904A5-1ACE-A2F1-F055-221E7FD8F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2206" y="1987090"/>
            <a:ext cx="3045278" cy="136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6597F4-7B3B-4805-9D23-4E3C37F144D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89865" y="5628110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E663F-6F62-48B0-ADF0-73A1A3427AB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88649" y="5628111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801732-29FF-4B62-9682-3A2ABBEF6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309" y="263919"/>
            <a:ext cx="5279367" cy="584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1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C7F33-1FFF-6D27-521C-864AD2B7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7" y="1"/>
            <a:ext cx="11930332" cy="16906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Fatality &amp; Motorcycle Types in Crashes Statistics  Provided by: University of South Florida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8F7172-A677-75C2-814B-07A052FF6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12" y="1544039"/>
            <a:ext cx="4648439" cy="2609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80780A-18F3-F8C4-61EC-E77314396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005" y="1544039"/>
            <a:ext cx="4654789" cy="2654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EBCD7C-A00F-2A71-4FF2-050A3BAB5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482" y="4184512"/>
            <a:ext cx="4730993" cy="267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7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111761"/>
            <a:ext cx="10515600" cy="113855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Motorcycle Safety Education Fund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89795" y="5719445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39475" y="567022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B968A-CD04-443C-AD9A-6003BFD05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8852" y="1299538"/>
            <a:ext cx="9005977" cy="5446701"/>
          </a:xfrm>
        </p:spPr>
        <p:txBody>
          <a:bodyPr>
            <a:normAutofit fontScale="47500" lnSpcReduction="20000"/>
          </a:bodyPr>
          <a:lstStyle/>
          <a:p>
            <a:r>
              <a:rPr lang="en-US" sz="4400" dirty="0"/>
              <a:t>The Motorcycle Safety Education Bill (SB 838) was signed on May 23, 2023 by Governor Ron DeSantis.</a:t>
            </a:r>
          </a:p>
          <a:p>
            <a:r>
              <a:rPr lang="en-US" sz="4400" dirty="0"/>
              <a:t> Went into effect on July 1, 2023. </a:t>
            </a:r>
          </a:p>
          <a:p>
            <a:r>
              <a:rPr lang="en-US" sz="4400" dirty="0"/>
              <a:t>ALR is one of 3 non-profits motorcycle organizations selected. Paperwork submitted and approved.</a:t>
            </a:r>
          </a:p>
          <a:p>
            <a:r>
              <a:rPr lang="en-US" sz="4400" dirty="0"/>
              <a:t>Promote motorcycle safety by utilizing pamphlets, advertisements, public service announcements, digital media, social media, and websites, and participate in grassroots motorcycle events.</a:t>
            </a:r>
          </a:p>
          <a:p>
            <a:r>
              <a:rPr lang="en-US" sz="4400" dirty="0"/>
              <a:t>Quarterly Meetings</a:t>
            </a:r>
          </a:p>
          <a:p>
            <a:r>
              <a:rPr lang="en-US" sz="4400" dirty="0"/>
              <a:t>Phased Approach</a:t>
            </a:r>
          </a:p>
          <a:p>
            <a:pPr lvl="1"/>
            <a:r>
              <a:rPr lang="en-US" sz="4400" dirty="0"/>
              <a:t>Phase I – Establish a Baseline – Research &amp; Goals</a:t>
            </a:r>
          </a:p>
          <a:p>
            <a:pPr lvl="1"/>
            <a:r>
              <a:rPr lang="en-US" sz="4400" dirty="0"/>
              <a:t>Phase 2 –Identify/Develop Deliverables</a:t>
            </a:r>
          </a:p>
          <a:p>
            <a:pPr lvl="1"/>
            <a:r>
              <a:rPr lang="en-US" sz="4400" dirty="0"/>
              <a:t>Phase 3 – Execution in Q2-Q3</a:t>
            </a:r>
          </a:p>
          <a:p>
            <a:pPr lvl="1"/>
            <a:r>
              <a:rPr lang="en-US" sz="4400" dirty="0"/>
              <a:t>Phase 4 – Evaluate – Ongoing</a:t>
            </a:r>
          </a:p>
          <a:p>
            <a:endParaRPr lang="en-US" sz="3400" dirty="0"/>
          </a:p>
          <a:p>
            <a:pPr lvl="1"/>
            <a:endParaRPr lang="en-US" sz="3400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93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365125"/>
            <a:ext cx="973455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               </a:t>
            </a:r>
            <a:r>
              <a:rPr lang="en-US" sz="4900" b="1" dirty="0"/>
              <a:t>PROGRAM GOALS</a:t>
            </a:r>
            <a:br>
              <a:rPr lang="en-US" sz="4900" b="1" dirty="0"/>
            </a:br>
            <a:endParaRPr lang="en-US" sz="49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4CBD6-0225-4CAB-9EE4-DA15C3175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48" y="1199072"/>
            <a:ext cx="9734551" cy="4580625"/>
          </a:xfrm>
        </p:spPr>
        <p:txBody>
          <a:bodyPr>
            <a:normAutofit fontScale="85000" lnSpcReduction="20000"/>
          </a:bodyPr>
          <a:lstStyle/>
          <a:p>
            <a:r>
              <a:rPr lang="en-US" sz="2100" dirty="0"/>
              <a:t>SAVE LIVES  </a:t>
            </a:r>
          </a:p>
          <a:p>
            <a:r>
              <a:rPr lang="en-US" sz="2100" dirty="0"/>
              <a:t>Prevent as many Injuries as Possible to Florida Motorcyclists</a:t>
            </a:r>
          </a:p>
          <a:p>
            <a:r>
              <a:rPr lang="en-US" sz="2100" dirty="0"/>
              <a:t>Create Programs that Benefit All Florida Motorcyclists</a:t>
            </a:r>
          </a:p>
          <a:p>
            <a:r>
              <a:rPr lang="en-US" sz="2100" dirty="0"/>
              <a:t>Collaborate with other Program Administrators</a:t>
            </a:r>
          </a:p>
          <a:p>
            <a:r>
              <a:rPr lang="en-US" sz="2100" dirty="0"/>
              <a:t>Increase Safety Awareness</a:t>
            </a:r>
          </a:p>
          <a:p>
            <a:endParaRPr lang="en-US" sz="2100" dirty="0"/>
          </a:p>
          <a:p>
            <a:pPr marL="0" indent="0"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         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How We Accomplish these Goals</a:t>
            </a:r>
          </a:p>
          <a:p>
            <a:pPr marL="0" indent="0">
              <a:buNone/>
            </a:pP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/>
              <a:t>Conduct &amp; Participate Motorcycle Safety Skills, Training &amp; Education</a:t>
            </a:r>
          </a:p>
          <a:p>
            <a:r>
              <a:rPr lang="en-US" sz="2400" dirty="0"/>
              <a:t>Digital &amp; Social Media Communication</a:t>
            </a:r>
          </a:p>
          <a:p>
            <a:r>
              <a:rPr lang="en-US" sz="2400" dirty="0"/>
              <a:t>Webinars</a:t>
            </a:r>
          </a:p>
          <a:p>
            <a:r>
              <a:rPr lang="en-US" sz="2400" dirty="0"/>
              <a:t>Community Engagement</a:t>
            </a:r>
          </a:p>
          <a:p>
            <a:r>
              <a:rPr lang="en-US" sz="2400" dirty="0"/>
              <a:t>Motorcycle Safety-Themed Events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88569-8DA5-747D-F18B-65F917BB638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89795" y="5719445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F85509-2510-30F9-2726-628B1993AC5B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39475" y="567022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584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6597F4-7B3B-4805-9D23-4E3C37F144D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07118" y="5719445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E663F-6F62-48B0-ADF0-73A1A3427AB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719444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A89681-2FC3-C07E-C1A6-F5E57143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147" y="276045"/>
            <a:ext cx="10456653" cy="68148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    3 Motorcycle Organizations Selected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D5CC47-2CA9-7667-BC83-BBAC72681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98901" y="961845"/>
            <a:ext cx="7641130" cy="4934309"/>
          </a:xfrm>
        </p:spPr>
      </p:pic>
    </p:spTree>
    <p:extLst>
      <p:ext uri="{BB962C8B-B14F-4D97-AF65-F5344CB8AC3E}">
        <p14:creationId xmlns:p14="http://schemas.microsoft.com/office/powerpoint/2010/main" val="38308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CFD6-480A-42F3-A1A3-D53B94C8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"/>
            <a:ext cx="11477625" cy="104379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ALR COMMITTEES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637F2-C884-4D72-910C-00B53DA60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101" y="1381126"/>
            <a:ext cx="8077200" cy="5264770"/>
          </a:xfrm>
        </p:spPr>
        <p:txBody>
          <a:bodyPr>
            <a:normAutofit fontScale="92500" lnSpcReduction="1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In-State Unity Ride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Joe Marcheggiani, Zane Koonce, and Jason Skobel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Accommodations Committee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Julie Hughes, short 2 positions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Quartermaster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Dave Campobasso, will need sales help at Summit and Rally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Coordinators, Summit &amp; Rally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 &amp; South positions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Webmaster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Lamar Camacho, &amp; assistant if needed.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SOP &amp; Documentation Support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Dale Fish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POW/MIA Committee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Denny Luke, need additional assistance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597F4-7B3B-4805-9D23-4E3C37F144D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1198" y="5507341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E663F-6F62-48B0-ADF0-73A1A3427AB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88649" y="5507341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614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CB62-577C-4169-91D4-74B86C1F8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099" y="365125"/>
            <a:ext cx="922373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WEBSITE CONTENT</a:t>
            </a:r>
            <a:br>
              <a:rPr lang="en-US" dirty="0"/>
            </a:br>
            <a:r>
              <a:rPr lang="en-US" dirty="0">
                <a:hlinkClick r:id="rId2"/>
              </a:rPr>
              <a:t>https://www.floridalegion.org/programs-services/legion-riders/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34BD2-185E-4FC8-8451-8DC080109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2352675"/>
            <a:ext cx="7781925" cy="3824287"/>
          </a:xfrm>
        </p:spPr>
        <p:txBody>
          <a:bodyPr/>
          <a:lstStyle/>
          <a:p>
            <a:pPr lvl="1"/>
            <a:r>
              <a:rPr lang="en-US" dirty="0"/>
              <a:t>Drive Chapters Directors/Riders to the website for Updates, General Information</a:t>
            </a:r>
          </a:p>
          <a:p>
            <a:pPr lvl="1"/>
            <a:r>
              <a:rPr lang="en-US" dirty="0"/>
              <a:t>From the Chairman Article – Monthly</a:t>
            </a:r>
          </a:p>
          <a:p>
            <a:pPr lvl="1"/>
            <a:r>
              <a:rPr lang="en-US" dirty="0"/>
              <a:t>Updated Content &amp; Forms</a:t>
            </a:r>
          </a:p>
          <a:p>
            <a:pPr lvl="1"/>
            <a:r>
              <a:rPr lang="en-US" dirty="0"/>
              <a:t>Chapter of the Year </a:t>
            </a:r>
          </a:p>
          <a:p>
            <a:pPr lvl="1"/>
            <a:r>
              <a:rPr lang="en-US" dirty="0"/>
              <a:t>Capture the Plaque</a:t>
            </a:r>
          </a:p>
          <a:p>
            <a:pPr lvl="1"/>
            <a:r>
              <a:rPr lang="en-US" dirty="0"/>
              <a:t>Presentations/Documents from Summit online for reference</a:t>
            </a:r>
          </a:p>
          <a:p>
            <a:pPr lvl="1"/>
            <a:r>
              <a:rPr lang="en-US" dirty="0"/>
              <a:t>Pictures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1D22A-076D-43C8-8423-22DE9296653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91446" y="5633720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B2AD59-F904-4591-9DB6-A7054304029F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65622" y="5607684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0BD7BE-F62F-4B31-9452-156CB3001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49" y="1514475"/>
            <a:ext cx="266942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3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A57D980-D018-98E1-30DC-2F88254EF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19320"/>
            <a:ext cx="9144000" cy="3955857"/>
          </a:xfrm>
        </p:spPr>
        <p:txBody>
          <a:bodyPr>
            <a:normAutofit/>
          </a:bodyPr>
          <a:lstStyle/>
          <a:p>
            <a:r>
              <a:rPr lang="en-US" b="1" dirty="0"/>
              <a:t>MONTH OF OCTOBER </a:t>
            </a:r>
          </a:p>
          <a:p>
            <a:endParaRPr lang="en-US" b="1" dirty="0"/>
          </a:p>
          <a:p>
            <a:r>
              <a:rPr lang="en-US" dirty="0"/>
              <a:t>Number of Veterans Assisted: 36 </a:t>
            </a:r>
          </a:p>
          <a:p>
            <a:r>
              <a:rPr lang="en-US" dirty="0"/>
              <a:t>Mortgage/Rent = $45,339.16</a:t>
            </a:r>
          </a:p>
          <a:p>
            <a:r>
              <a:rPr lang="en-US" dirty="0"/>
              <a:t> Utilities = $3,300.01 </a:t>
            </a:r>
          </a:p>
          <a:p>
            <a:r>
              <a:rPr lang="en-US" dirty="0"/>
              <a:t>Total Amount Given: $48,639.17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79C49F-C562-DD4E-F47B-B4BBDCFA3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46" y="170562"/>
            <a:ext cx="11002843" cy="1395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544AFA-5CF7-F2E6-75AB-EA7281293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715" y="4394412"/>
            <a:ext cx="7188569" cy="1371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742B51-89A7-C322-B820-C9DDC69F4164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72066" y="5683928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4ACD3E-809E-B4D4-586C-A7CCE97B3F8C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31271" y="563034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56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365125"/>
            <a:ext cx="9734550" cy="1325563"/>
          </a:xfrm>
        </p:spPr>
        <p:txBody>
          <a:bodyPr/>
          <a:lstStyle/>
          <a:p>
            <a:r>
              <a:rPr lang="en-US" b="1" dirty="0"/>
              <a:t>2023-2024 SCHEDULE OF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4CBD6-0225-4CAB-9EE4-DA15C3175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991" y="1825625"/>
            <a:ext cx="10990053" cy="4351338"/>
          </a:xfrm>
        </p:spPr>
        <p:txBody>
          <a:bodyPr>
            <a:normAutofit/>
          </a:bodyPr>
          <a:lstStyle/>
          <a:p>
            <a:r>
              <a:rPr lang="en-US" dirty="0"/>
              <a:t>SUMMIT – Meet &amp; Greet January 31</a:t>
            </a:r>
            <a:r>
              <a:rPr lang="en-US" baseline="30000" dirty="0"/>
              <a:t>st </a:t>
            </a:r>
            <a:r>
              <a:rPr lang="en-US" dirty="0"/>
              <a:t> 2024 -  Classes February 1</a:t>
            </a:r>
            <a:r>
              <a:rPr lang="en-US" baseline="30000" dirty="0"/>
              <a:t>st</a:t>
            </a:r>
            <a:r>
              <a:rPr lang="en-US" dirty="0"/>
              <a:t> – 3</a:t>
            </a:r>
            <a:r>
              <a:rPr lang="en-US" baseline="30000" dirty="0"/>
              <a:t>rd                                 </a:t>
            </a:r>
          </a:p>
          <a:p>
            <a:r>
              <a:rPr lang="en-US" dirty="0"/>
              <a:t>ROUND ROBIN - April 1</a:t>
            </a:r>
            <a:r>
              <a:rPr lang="en-US" baseline="30000" dirty="0"/>
              <a:t>st</a:t>
            </a:r>
            <a:r>
              <a:rPr lang="en-US" dirty="0"/>
              <a:t> – April 30th, 2024 – Supporting PVR/SPI</a:t>
            </a:r>
          </a:p>
          <a:p>
            <a:r>
              <a:rPr lang="en-US" dirty="0"/>
              <a:t>MEET &amp; GREET For the In-State Unity Ride - April 21</a:t>
            </a:r>
            <a:r>
              <a:rPr lang="en-US" baseline="30000" dirty="0"/>
              <a:t>st</a:t>
            </a:r>
            <a:r>
              <a:rPr lang="en-US" dirty="0"/>
              <a:t>, 2024</a:t>
            </a:r>
          </a:p>
          <a:p>
            <a:r>
              <a:rPr lang="en-US" dirty="0"/>
              <a:t>IN-STATE UNITY RIDE - April 22</a:t>
            </a:r>
            <a:r>
              <a:rPr lang="en-US" baseline="30000" dirty="0"/>
              <a:t>nd</a:t>
            </a:r>
            <a:r>
              <a:rPr lang="en-US" dirty="0"/>
              <a:t>  -  April 26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  <a:p>
            <a:r>
              <a:rPr lang="en-US" dirty="0"/>
              <a:t>ALR STATE RALLY – April 27</a:t>
            </a:r>
            <a:r>
              <a:rPr lang="en-US" baseline="30000" dirty="0"/>
              <a:t>th</a:t>
            </a:r>
            <a:r>
              <a:rPr lang="en-US" dirty="0"/>
              <a:t>, 2024 - Orange County Chopper, Clearwater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03225-1DE8-713D-6275-C1C5FE7D72A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9802" y="5607685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633D55-1F8A-01A9-13D4-E0453E2D2F5F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4222" y="5607684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10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714" y="365124"/>
            <a:ext cx="9805086" cy="6280773"/>
          </a:xfrm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r>
              <a:rPr lang="en-US" sz="5400" b="1" dirty="0">
                <a:solidFill>
                  <a:srgbClr val="FF0000"/>
                </a:solidFill>
              </a:rPr>
              <a:t>MERRY-GO-ROUND RESULTS</a:t>
            </a:r>
            <a:br>
              <a:rPr lang="en-US" sz="4900" dirty="0"/>
            </a:br>
            <a:r>
              <a:rPr lang="en-US" sz="4900" b="1" dirty="0"/>
              <a:t>OCTOBER, 2023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63988" y="5550726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7700" y="5550726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12614" y="5710342"/>
            <a:ext cx="6183635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5B9BD5">
                    <a:lumMod val="75000"/>
                  </a:srgbClr>
                </a:solidFill>
                <a:latin typeface="Calibri"/>
              </a:rPr>
              <a:t>We Ride for Our </a:t>
            </a: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Calibri"/>
              </a:rPr>
              <a:t>Children &amp; Youth Programs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7134CA-8F5F-4020-B2C3-2D2A5D2879DE}"/>
              </a:ext>
            </a:extLst>
          </p:cNvPr>
          <p:cNvSpPr/>
          <p:nvPr/>
        </p:nvSpPr>
        <p:spPr>
          <a:xfrm>
            <a:off x="180975" y="938254"/>
            <a:ext cx="11696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AMERICAN LEGION RIDERS</a:t>
            </a:r>
          </a:p>
        </p:txBody>
      </p:sp>
    </p:spTree>
    <p:extLst>
      <p:ext uri="{BB962C8B-B14F-4D97-AF65-F5344CB8AC3E}">
        <p14:creationId xmlns:p14="http://schemas.microsoft.com/office/powerpoint/2010/main" val="147050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212103"/>
            <a:ext cx="9029700" cy="797547"/>
          </a:xfrm>
        </p:spPr>
        <p:txBody>
          <a:bodyPr/>
          <a:lstStyle/>
          <a:p>
            <a:r>
              <a:rPr lang="en-US" b="1" dirty="0"/>
              <a:t>   MERRY-GO-ROUND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3144" y="5608393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839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4908A8-5881-49B7-A472-8CB1076C4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6" y="2633344"/>
            <a:ext cx="10582274" cy="1138555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5</a:t>
            </a:r>
            <a:r>
              <a:rPr lang="en-US" sz="5400" b="1" baseline="30000" dirty="0">
                <a:solidFill>
                  <a:srgbClr val="FF0000"/>
                </a:solidFill>
              </a:rPr>
              <a:t>th</a:t>
            </a:r>
            <a:r>
              <a:rPr lang="en-US" sz="5400" b="1" dirty="0">
                <a:solidFill>
                  <a:srgbClr val="FF0000"/>
                </a:solidFill>
              </a:rPr>
              <a:t> PLACE – DISTRICT 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2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212103"/>
            <a:ext cx="9029700" cy="797547"/>
          </a:xfrm>
        </p:spPr>
        <p:txBody>
          <a:bodyPr/>
          <a:lstStyle/>
          <a:p>
            <a:r>
              <a:rPr lang="en-US" b="1" dirty="0"/>
              <a:t>   MERRY-GO-ROUND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57265" y="5608393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839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4908A8-5881-49B7-A472-8CB1076C4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275" y="2495550"/>
            <a:ext cx="9915524" cy="15621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sz="5400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 PLACE – DISTRICT 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3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212103"/>
            <a:ext cx="9029700" cy="797547"/>
          </a:xfrm>
        </p:spPr>
        <p:txBody>
          <a:bodyPr/>
          <a:lstStyle/>
          <a:p>
            <a:r>
              <a:rPr lang="en-US" b="1" dirty="0"/>
              <a:t>   MERRY-GO-ROUND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9607" y="5608392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839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4908A8-5881-49B7-A472-8CB1076C4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2914650"/>
            <a:ext cx="10372723" cy="1314450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3</a:t>
            </a:r>
            <a:r>
              <a:rPr lang="en-US" sz="5400" b="1" baseline="30000" dirty="0">
                <a:solidFill>
                  <a:srgbClr val="FF0000"/>
                </a:solidFill>
              </a:rPr>
              <a:t>rd</a:t>
            </a:r>
            <a:r>
              <a:rPr lang="en-US" sz="5400" b="1" dirty="0">
                <a:solidFill>
                  <a:srgbClr val="FF0000"/>
                </a:solidFill>
              </a:rPr>
              <a:t> PLACE – DISTRICT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212103"/>
            <a:ext cx="9029700" cy="797547"/>
          </a:xfrm>
        </p:spPr>
        <p:txBody>
          <a:bodyPr/>
          <a:lstStyle/>
          <a:p>
            <a:r>
              <a:rPr lang="en-US" b="1" dirty="0"/>
              <a:t>   MERRY-GO-ROUND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1770" y="5608392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839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4908A8-5881-49B7-A472-8CB1076C4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705100"/>
            <a:ext cx="10401299" cy="1285875"/>
          </a:xfrm>
        </p:spPr>
        <p:txBody>
          <a:bodyPr/>
          <a:lstStyle/>
          <a:p>
            <a:pPr marL="0" lvl="0" indent="0" algn="ctr">
              <a:buClr>
                <a:srgbClr val="A5A5A5"/>
              </a:buClr>
              <a:buNone/>
            </a:pPr>
            <a:r>
              <a:rPr lang="en-US" sz="5400" b="1" dirty="0">
                <a:solidFill>
                  <a:srgbClr val="5B9BD5">
                    <a:lumMod val="75000"/>
                  </a:srgbClr>
                </a:solidFill>
              </a:rPr>
              <a:t>2</a:t>
            </a:r>
            <a:r>
              <a:rPr lang="en-US" sz="5400" b="1" baseline="30000" dirty="0">
                <a:solidFill>
                  <a:srgbClr val="5B9BD5">
                    <a:lumMod val="75000"/>
                  </a:srgbClr>
                </a:solidFill>
              </a:rPr>
              <a:t>nd</a:t>
            </a:r>
            <a:r>
              <a:rPr lang="en-US" sz="5400" b="1" dirty="0">
                <a:solidFill>
                  <a:srgbClr val="5B9BD5">
                    <a:lumMod val="75000"/>
                  </a:srgbClr>
                </a:solidFill>
              </a:rPr>
              <a:t> PLACE – DISTRICT 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7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212103"/>
            <a:ext cx="9029700" cy="797547"/>
          </a:xfrm>
        </p:spPr>
        <p:txBody>
          <a:bodyPr/>
          <a:lstStyle/>
          <a:p>
            <a:r>
              <a:rPr lang="en-US" b="1" dirty="0"/>
              <a:t>MERRY-GO-ROUND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3144" y="5608393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839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4908A8-5881-49B7-A472-8CB1076C4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099" y="2838450"/>
            <a:ext cx="9791700" cy="1514475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b="1" dirty="0">
                <a:solidFill>
                  <a:srgbClr val="FF0000"/>
                </a:solidFill>
              </a:rPr>
              <a:t>1</a:t>
            </a:r>
            <a:r>
              <a:rPr lang="en-US" sz="6600" b="1" baseline="30000" dirty="0">
                <a:solidFill>
                  <a:srgbClr val="FF0000"/>
                </a:solidFill>
              </a:rPr>
              <a:t>ST</a:t>
            </a:r>
            <a:r>
              <a:rPr lang="en-US" sz="6600" b="1" dirty="0">
                <a:solidFill>
                  <a:srgbClr val="FF0000"/>
                </a:solidFill>
              </a:rPr>
              <a:t>  PLACE – DISTRICT 15!!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38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212103"/>
            <a:ext cx="9029700" cy="797547"/>
          </a:xfrm>
        </p:spPr>
        <p:txBody>
          <a:bodyPr/>
          <a:lstStyle/>
          <a:p>
            <a:r>
              <a:rPr lang="en-US" b="1" dirty="0"/>
              <a:t>     MERRY-GO-ROUND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3144" y="5608393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839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7FC573-0EA8-A593-F835-DC644E5C2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114" y="1538651"/>
            <a:ext cx="4461871" cy="4318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064DC4-9E28-4639-1AA2-F61C84B31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087" y="1831949"/>
            <a:ext cx="3743863" cy="355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212103"/>
            <a:ext cx="11249025" cy="79754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  GOD BLESS THE UNITED STATES OF AMERICA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3144" y="5608393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839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5CCD4-FB86-444A-9307-7EFEAB66B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075" y="1109081"/>
            <a:ext cx="6591300" cy="509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8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BECEE-1EC3-4ABE-9978-5886F639A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65126"/>
            <a:ext cx="10706100" cy="787400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REPORTING – 135 Active Chapters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15047" y="5618141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27674" y="5607685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4E0CE3-E0E5-455C-AD13-4946CF5D9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4294" y="1423358"/>
            <a:ext cx="9559505" cy="4725029"/>
          </a:xfrm>
        </p:spPr>
        <p:txBody>
          <a:bodyPr>
            <a:normAutofit/>
          </a:bodyPr>
          <a:lstStyle/>
          <a:p>
            <a:pPr lvl="0">
              <a:buClr>
                <a:srgbClr val="A5A5A5"/>
              </a:buClr>
            </a:pPr>
            <a:r>
              <a:rPr lang="en-US" dirty="0">
                <a:solidFill>
                  <a:prstClr val="black"/>
                </a:solidFill>
              </a:rPr>
              <a:t>Statistics as of November 9, 2023</a:t>
            </a:r>
          </a:p>
          <a:p>
            <a:pPr lvl="1">
              <a:buClr>
                <a:srgbClr val="A5A5A5"/>
              </a:buClr>
            </a:pPr>
            <a:r>
              <a:rPr lang="en-US" dirty="0">
                <a:solidFill>
                  <a:prstClr val="black"/>
                </a:solidFill>
              </a:rPr>
              <a:t>Officer Reporting –  106 Chapters</a:t>
            </a:r>
          </a:p>
          <a:p>
            <a:pPr lvl="0">
              <a:buClr>
                <a:srgbClr val="A5A5A5"/>
              </a:buClr>
            </a:pPr>
            <a:r>
              <a:rPr lang="en-US" dirty="0">
                <a:solidFill>
                  <a:prstClr val="black"/>
                </a:solidFill>
              </a:rPr>
              <a:t>How Do We Increase Reporting Statistics?</a:t>
            </a:r>
          </a:p>
          <a:p>
            <a:r>
              <a:rPr lang="en-US" dirty="0"/>
              <a:t>Do You Know When to Report?</a:t>
            </a:r>
          </a:p>
          <a:p>
            <a:pPr lvl="1"/>
            <a:r>
              <a:rPr lang="en-US" dirty="0"/>
              <a:t>Officer Reporting – When The Chapter Elects New Officers/Updates</a:t>
            </a:r>
          </a:p>
          <a:p>
            <a:r>
              <a:rPr lang="en-US" dirty="0">
                <a:solidFill>
                  <a:prstClr val="black"/>
                </a:solidFill>
              </a:rPr>
              <a:t>Do You know What They are Used For?</a:t>
            </a:r>
          </a:p>
          <a:p>
            <a:r>
              <a:rPr lang="en-US" dirty="0">
                <a:solidFill>
                  <a:prstClr val="black"/>
                </a:solidFill>
              </a:rPr>
              <a:t>Reports </a:t>
            </a:r>
            <a:r>
              <a:rPr lang="en-US">
                <a:solidFill>
                  <a:prstClr val="black"/>
                </a:solidFill>
              </a:rPr>
              <a:t>to District Chairs</a:t>
            </a:r>
            <a:endParaRPr lang="en-US" dirty="0">
              <a:solidFill>
                <a:prstClr val="black"/>
              </a:solidFill>
            </a:endParaRPr>
          </a:p>
          <a:p>
            <a:pPr lvl="1"/>
            <a:r>
              <a:rPr lang="en-US" dirty="0">
                <a:solidFill>
                  <a:prstClr val="black"/>
                </a:solidFill>
              </a:rPr>
              <a:t>Fall Conference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ALR Summit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Convention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83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8DA8EF-55D6-4245-A48D-65BD701BF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825" y="0"/>
            <a:ext cx="9705975" cy="1086608"/>
          </a:xfrm>
        </p:spPr>
        <p:txBody>
          <a:bodyPr/>
          <a:lstStyle/>
          <a:p>
            <a:r>
              <a:rPr lang="en-US" dirty="0"/>
              <a:t>            </a:t>
            </a:r>
            <a:r>
              <a:rPr lang="en-US" b="1" dirty="0"/>
              <a:t>2023-2024 INITIATIVES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0008" y="914400"/>
            <a:ext cx="9873792" cy="5262563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sz="4000" dirty="0"/>
              <a:t>Missing Documentation (135 Chapters)</a:t>
            </a:r>
          </a:p>
          <a:p>
            <a:pPr lvl="1"/>
            <a:r>
              <a:rPr lang="en-US" sz="4000" dirty="0"/>
              <a:t>List to be sent to all Chairmen</a:t>
            </a:r>
          </a:p>
          <a:p>
            <a:pPr lvl="1"/>
            <a:r>
              <a:rPr lang="en-US" sz="3600" dirty="0"/>
              <a:t>Start Up/Approval Letters - 94</a:t>
            </a:r>
          </a:p>
          <a:p>
            <a:pPr lvl="1"/>
            <a:r>
              <a:rPr lang="en-US" sz="3600" dirty="0"/>
              <a:t>SOP Acknowledgement Form - 72</a:t>
            </a:r>
          </a:p>
          <a:p>
            <a:pPr lvl="1"/>
            <a:r>
              <a:rPr lang="en-US" sz="3600" dirty="0"/>
              <a:t>Chapter Standing Rules – 57</a:t>
            </a:r>
          </a:p>
          <a:p>
            <a:pPr lvl="1"/>
            <a:r>
              <a:rPr lang="en-US" sz="3600" dirty="0"/>
              <a:t>Charters Issued - 105</a:t>
            </a:r>
          </a:p>
          <a:p>
            <a:r>
              <a:rPr lang="en-US" sz="4000" dirty="0"/>
              <a:t>Increase Participation in Dept Events</a:t>
            </a:r>
          </a:p>
          <a:p>
            <a:r>
              <a:rPr lang="en-US" sz="4000" dirty="0"/>
              <a:t>Reporting Class @ ALR Summit</a:t>
            </a:r>
          </a:p>
          <a:p>
            <a:r>
              <a:rPr lang="en-US" sz="4000" dirty="0"/>
              <a:t>Future Rider Application </a:t>
            </a:r>
          </a:p>
          <a:p>
            <a:endParaRPr lang="en-US" dirty="0"/>
          </a:p>
          <a:p>
            <a:pPr marL="0" indent="0" algn="ctr">
              <a:buNone/>
            </a:pPr>
            <a:endParaRPr lang="en-US" sz="3300" b="1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9607" y="5607685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7684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69C53A-FD8C-465F-A20B-971097FF7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1691">
            <a:off x="9153526" y="1270869"/>
            <a:ext cx="2362200" cy="30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1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8DA8EF-55D6-4245-A48D-65BD701BF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585" y="529320"/>
            <a:ext cx="9085202" cy="557288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        </a:t>
            </a:r>
            <a:r>
              <a:rPr lang="en-US" b="1" dirty="0"/>
              <a:t>3</a:t>
            </a:r>
            <a:r>
              <a:rPr lang="en-US" b="1" baseline="30000" dirty="0"/>
              <a:t>rd</a:t>
            </a:r>
            <a:r>
              <a:rPr lang="en-US" dirty="0"/>
              <a:t> </a:t>
            </a:r>
            <a:r>
              <a:rPr lang="en-US" sz="4000" b="1" dirty="0"/>
              <a:t> ANNUAL</a:t>
            </a:r>
            <a:br>
              <a:rPr lang="en-US" sz="4000" b="1" dirty="0"/>
            </a:br>
            <a:r>
              <a:rPr lang="en-US" sz="4000" b="1" dirty="0"/>
              <a:t> POW/MIA CEREMONY &amp; RIDE</a:t>
            </a:r>
            <a:br>
              <a:rPr lang="en-US" b="1" dirty="0"/>
            </a:br>
            <a:r>
              <a:rPr lang="en-US" b="1" dirty="0"/>
              <a:t>                                  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410" y="2281547"/>
            <a:ext cx="7996688" cy="375349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September 16, 2023 - Jacksonville</a:t>
            </a:r>
          </a:p>
          <a:p>
            <a:r>
              <a:rPr lang="en-US" dirty="0"/>
              <a:t>Ride began @ Adamec Harley Davidson Dealership</a:t>
            </a:r>
          </a:p>
          <a:p>
            <a:r>
              <a:rPr lang="en-US" dirty="0"/>
              <a:t>7 Bridges Ride – 99.3 Miles – 2 hrs. 20 Mins – JSO Police Escort</a:t>
            </a:r>
          </a:p>
          <a:p>
            <a:r>
              <a:rPr lang="en-US" dirty="0"/>
              <a:t>Ride ended @ NATIONAL POW/MIA Memorial Park</a:t>
            </a:r>
          </a:p>
          <a:p>
            <a:pPr lvl="1"/>
            <a:r>
              <a:rPr lang="en-US" dirty="0"/>
              <a:t>Jax University NROTC performed the Parade of Colors &amp; </a:t>
            </a:r>
          </a:p>
          <a:p>
            <a:pPr marL="914400" lvl="2" indent="0">
              <a:buNone/>
            </a:pPr>
            <a:r>
              <a:rPr lang="en-US" sz="2400" dirty="0"/>
              <a:t>Missing Man Table Ceremony</a:t>
            </a:r>
          </a:p>
          <a:p>
            <a:r>
              <a:rPr lang="en-US" dirty="0"/>
              <a:t>263 Bikes/Trikes Participated – 361 Participants</a:t>
            </a:r>
          </a:p>
          <a:p>
            <a:r>
              <a:rPr lang="en-US" dirty="0"/>
              <a:t>Meet &amp; Greet &amp; After Social Event @ Post 283</a:t>
            </a:r>
          </a:p>
          <a:p>
            <a:r>
              <a:rPr lang="en-US" dirty="0"/>
              <a:t>Total Chapel Donations - $5690.00</a:t>
            </a:r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sz="3300" b="1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9607" y="5530727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530728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38FD48-7264-478E-82EE-C75112097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358" y="1086608"/>
            <a:ext cx="1846959" cy="1007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B2A667-74BA-2089-C11A-BC3FE48E8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26" y="2410329"/>
            <a:ext cx="2897340" cy="2201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88D9AA-D7B7-23A5-5F65-B7957581F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58" y="368022"/>
            <a:ext cx="2850577" cy="19135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C33DFA-B196-B482-8AC6-5FE28D9067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4219" y="128052"/>
            <a:ext cx="2129184" cy="21534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46D8D8-FD51-3534-D5FE-7A98EA89B0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9" y="4736064"/>
            <a:ext cx="2940437" cy="19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1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84D86-EC15-4553-915A-075E64693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7" y="1"/>
            <a:ext cx="12215004" cy="1690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ALR Summit – </a:t>
            </a:r>
            <a:r>
              <a:rPr lang="en-US" b="1" dirty="0"/>
              <a:t>January 31</a:t>
            </a:r>
            <a:r>
              <a:rPr lang="en-US" b="1" baseline="30000" dirty="0"/>
              <a:t>st</a:t>
            </a:r>
            <a:r>
              <a:rPr lang="en-US" b="1" dirty="0"/>
              <a:t> – </a:t>
            </a:r>
            <a:r>
              <a:rPr lang="en-US" b="1" kern="1200" dirty="0">
                <a:latin typeface="+mj-lt"/>
                <a:ea typeface="+mj-ea"/>
                <a:cs typeface="+mj-cs"/>
              </a:rPr>
              <a:t>February 3, 2024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61C435D-579F-4B58-ADCC-E9C8FD41B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308" y="1825625"/>
            <a:ext cx="6814869" cy="43513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3"/>
              </a:buClr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Hotel Information: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R="0" lv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3"/>
              </a:buClr>
              <a:buSzTx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NOW BOOKING !!!</a:t>
            </a:r>
          </a:p>
          <a:p>
            <a:pPr marR="0" lv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3"/>
              </a:buClr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Holiday Inn Resort – Lake Buena Vista</a:t>
            </a:r>
            <a:b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13351 State Rd 535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Orlando, FL 32821</a:t>
            </a:r>
          </a:p>
          <a:p>
            <a:pPr marL="457200" marR="0" lvl="0" indent="-45720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Group Code: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American Legion Riders 2024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</a:b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Cut-Off Date: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January 1,</a:t>
            </a:r>
            <a:r>
              <a:rPr lang="en-US" altLang="en-US" sz="2800" dirty="0">
                <a:latin typeface="+mn-lt"/>
              </a:rPr>
              <a:t> 2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024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PT Sans" panose="020B0503020203020204" pitchFamily="34" charset="0"/>
              </a:rPr>
              <a:t>1-877-666-3243</a:t>
            </a:r>
          </a:p>
          <a:p>
            <a:pPr marL="457200" marR="0" lvl="0" indent="-45720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4C73C9-EB55-4ED3-B263-A901BCE52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2084" y="1825625"/>
            <a:ext cx="3955983" cy="435133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35373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4775" y="0"/>
            <a:ext cx="11212357" cy="122726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SUMMIT &amp; TOUR SHIRT DESIGN                                                            CONTEST WINNER !!!       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6885" y="5730512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804979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B968A-CD04-443C-AD9A-6003BFD05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355" y="974786"/>
            <a:ext cx="10715445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30287C-A679-EF53-39EF-8D9873FAC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30" y="852076"/>
            <a:ext cx="1801902" cy="2343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C683DD-CC09-672E-B918-8D1DE77A0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41" y="3410328"/>
            <a:ext cx="1847850" cy="23515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0A1653-13B0-7C0A-108F-52E9ABA8C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5788" y="791060"/>
            <a:ext cx="1858011" cy="22631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7D93AA-3F4F-3F30-93B5-23BDE4F2A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7501" y="3288590"/>
            <a:ext cx="1777216" cy="2350059"/>
          </a:xfrm>
          <a:prstGeom prst="rect">
            <a:avLst/>
          </a:prstGeom>
        </p:spPr>
      </p:pic>
      <p:pic>
        <p:nvPicPr>
          <p:cNvPr id="17" name="m_849942691288094899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BD14669-75FF-5235-380F-201E5AF6D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76" y="4744434"/>
            <a:ext cx="4121150" cy="211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600D2C-8B17-2C37-CC77-FCB756EA88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9949" y="1247026"/>
            <a:ext cx="2922008" cy="28971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1B26741-429C-8E3B-4B89-A5B4EE87C169}"/>
              </a:ext>
            </a:extLst>
          </p:cNvPr>
          <p:cNvSpPr txBox="1"/>
          <p:nvPr/>
        </p:nvSpPr>
        <p:spPr>
          <a:xfrm>
            <a:off x="3471169" y="4213696"/>
            <a:ext cx="437669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/>
              <a:t>LAMAR ‘JOKER’ CAMACHO</a:t>
            </a:r>
          </a:p>
        </p:txBody>
      </p:sp>
    </p:spTree>
    <p:extLst>
      <p:ext uri="{BB962C8B-B14F-4D97-AF65-F5344CB8AC3E}">
        <p14:creationId xmlns:p14="http://schemas.microsoft.com/office/powerpoint/2010/main" val="23649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2A224E1-D7A3-BAE1-27BB-C093711E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025" y="1"/>
            <a:ext cx="10429775" cy="169068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In-State Unity Ride</a:t>
            </a:r>
            <a:br>
              <a:rPr lang="en-US" b="1" dirty="0"/>
            </a:br>
            <a:r>
              <a:rPr lang="en-US" b="1" dirty="0"/>
              <a:t>April 22-26, 2024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36721A-53D1-4198-8A42-F21F11A21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62" r="21593" b="1"/>
          <a:stretch/>
        </p:blipFill>
        <p:spPr>
          <a:xfrm>
            <a:off x="1819175" y="1690689"/>
            <a:ext cx="9168865" cy="4074556"/>
          </a:xfr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50A4C5-098B-4ED5-8F74-9DEAEE140FB9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15207" y="5736998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695D65-5256-4FC1-AD26-CDEF958E68EC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74412" y="5686414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631993-B609-4DCF-B5CE-429554DA87FB}"/>
              </a:ext>
            </a:extLst>
          </p:cNvPr>
          <p:cNvSpPr txBox="1"/>
          <p:nvPr/>
        </p:nvSpPr>
        <p:spPr>
          <a:xfrm>
            <a:off x="2327710" y="5994081"/>
            <a:ext cx="7286324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800" b="1" dirty="0"/>
              <a:t>3 Routes – West Coast, Central, East Coast</a:t>
            </a:r>
          </a:p>
        </p:txBody>
      </p:sp>
    </p:spTree>
    <p:extLst>
      <p:ext uri="{BB962C8B-B14F-4D97-AF65-F5344CB8AC3E}">
        <p14:creationId xmlns:p14="http://schemas.microsoft.com/office/powerpoint/2010/main" val="396945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8B9D568-CA69-8E30-5FB5-D4E59056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392" y="-285135"/>
            <a:ext cx="9723408" cy="1975823"/>
          </a:xfrm>
        </p:spPr>
        <p:txBody>
          <a:bodyPr/>
          <a:lstStyle/>
          <a:p>
            <a:r>
              <a:rPr lang="en-US" b="1" dirty="0"/>
              <a:t>   ALR IN-STATE UNITY RIDE</a:t>
            </a:r>
            <a:br>
              <a:rPr lang="en-US" b="1" dirty="0"/>
            </a:br>
            <a:r>
              <a:rPr lang="en-US" sz="2800" b="1" dirty="0">
                <a:solidFill>
                  <a:srgbClr val="FF0000"/>
                </a:solidFill>
              </a:rPr>
              <a:t>Routes Subject to Change – Still in planning stage</a:t>
            </a:r>
          </a:p>
        </p:txBody>
      </p:sp>
      <p:pic>
        <p:nvPicPr>
          <p:cNvPr id="9" name="Picture 8" descr="A map of florida with a route&#10;&#10;Description automatically generated">
            <a:extLst>
              <a:ext uri="{FF2B5EF4-FFF2-40B4-BE49-F238E27FC236}">
                <a16:creationId xmlns:a16="http://schemas.microsoft.com/office/drawing/2014/main" id="{17E22934-031C-CD50-F0BA-DBE9115EE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875" y="1797151"/>
            <a:ext cx="4484564" cy="33814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7B73A5-0C33-66A6-3FEC-CDB5DBDB8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230" y="1797151"/>
            <a:ext cx="3656546" cy="31684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207D77-57BE-CE94-DC5E-6276FAF9200D}"/>
              </a:ext>
            </a:extLst>
          </p:cNvPr>
          <p:cNvSpPr txBox="1"/>
          <p:nvPr/>
        </p:nvSpPr>
        <p:spPr>
          <a:xfrm>
            <a:off x="5585604" y="2829464"/>
            <a:ext cx="914400" cy="91440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5B617B-0D58-0069-3EF8-861632230C10}"/>
              </a:ext>
            </a:extLst>
          </p:cNvPr>
          <p:cNvSpPr txBox="1"/>
          <p:nvPr/>
        </p:nvSpPr>
        <p:spPr>
          <a:xfrm>
            <a:off x="0" y="5883215"/>
            <a:ext cx="3234906" cy="40544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EB3B8A-509D-2FB6-A114-8FC0421A00EA}"/>
              </a:ext>
            </a:extLst>
          </p:cNvPr>
          <p:cNvSpPr txBox="1"/>
          <p:nvPr/>
        </p:nvSpPr>
        <p:spPr>
          <a:xfrm>
            <a:off x="-101194" y="5720594"/>
            <a:ext cx="3276768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/>
              <a:t>    Central Route – 1027 Miles</a:t>
            </a:r>
            <a:r>
              <a:rPr lang="en-US" dirty="0"/>
              <a:t>	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CBBBC4-C294-95D3-5631-5DE60808584B}"/>
              </a:ext>
            </a:extLst>
          </p:cNvPr>
          <p:cNvSpPr txBox="1"/>
          <p:nvPr/>
        </p:nvSpPr>
        <p:spPr>
          <a:xfrm>
            <a:off x="3614468" y="5724357"/>
            <a:ext cx="440809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/>
              <a:t>East Coast Route – 1026 Miles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9783E4-BE20-90A2-71C8-91A41D78F7BC}"/>
              </a:ext>
            </a:extLst>
          </p:cNvPr>
          <p:cNvSpPr txBox="1"/>
          <p:nvPr/>
        </p:nvSpPr>
        <p:spPr>
          <a:xfrm>
            <a:off x="8322230" y="5678416"/>
            <a:ext cx="365654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/>
              <a:t>West Coast Route – 765 Miles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D70CB-CA1F-F4A2-D696-F5F1C07FE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82" y="1797151"/>
            <a:ext cx="3276768" cy="35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7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loud skipper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oud skipper design slides.potx" id="{E8493412-85DD-4641-9E8A-937B29FD6AA2}" vid="{77E91E09-5010-404D-ADF4-B79FA46D72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DD01B8-816B-49B7-8C81-03AB51D87C54}">
  <ds:schemaRefs>
    <ds:schemaRef ds:uri="http://purl.org/dc/elements/1.1/"/>
    <ds:schemaRef ds:uri="http://schemas.microsoft.com/office/2006/metadata/properties"/>
    <ds:schemaRef ds:uri="40262f94-9f35-4ac3-9a90-690165a166b7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024FD56-CE1B-42FC-9E83-BFBF160724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4601</TotalTime>
  <Words>917</Words>
  <Application>Microsoft Office PowerPoint</Application>
  <PresentationFormat>Widescreen</PresentationFormat>
  <Paragraphs>142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Cambria</vt:lpstr>
      <vt:lpstr>Courier New</vt:lpstr>
      <vt:lpstr>PT Sans</vt:lpstr>
      <vt:lpstr>Cloud skipper design template</vt:lpstr>
      <vt:lpstr>                    General Session Meeting                       November 18, 2023   Jim Wineland, ALR Chair                                         Beverly Wooten, ALR Adjutant    </vt:lpstr>
      <vt:lpstr>PowerPoint Presentation</vt:lpstr>
      <vt:lpstr>REPORTING – 135 Active Chapters</vt:lpstr>
      <vt:lpstr>            2023-2024 INITIATIVES</vt:lpstr>
      <vt:lpstr>                  3rd  ANNUAL  POW/MIA CEREMONY &amp; RIDE                                    </vt:lpstr>
      <vt:lpstr>ALR Summit – January 31st – February 3, 2024</vt:lpstr>
      <vt:lpstr>SUMMIT &amp; TOUR SHIRT DESIGN                                                            CONTEST WINNER !!!        </vt:lpstr>
      <vt:lpstr>In-State Unity Ride April 22-26, 2024</vt:lpstr>
      <vt:lpstr>   ALR IN-STATE UNITY RIDE Routes Subject to Change – Still in planning stage</vt:lpstr>
      <vt:lpstr>ALR RAFFLE – 2024 STREET GLIDE               Online Ticket Sales       $20 Per Ticket or 6 for $100 </vt:lpstr>
      <vt:lpstr>     PROJECT VET RELIEF/SUICIDE PREVENTION INIATITIVE 2024 GOAL                INCREASE BY 10%  </vt:lpstr>
      <vt:lpstr>     ALR State Rally Update</vt:lpstr>
      <vt:lpstr>PowerPoint Presentation</vt:lpstr>
      <vt:lpstr>Fatality &amp; Motorcycle Types in Crashes Statistics  Provided by: University of South Florida</vt:lpstr>
      <vt:lpstr>Motorcycle Safety Education Fund </vt:lpstr>
      <vt:lpstr>                PROGRAM GOALS </vt:lpstr>
      <vt:lpstr>     3 Motorcycle Organizations Selected</vt:lpstr>
      <vt:lpstr>ALR COMMITTEES </vt:lpstr>
      <vt:lpstr>WEBSITE CONTENT https://www.floridalegion.org/programs-services/legion-riders/</vt:lpstr>
      <vt:lpstr>2023-2024 SCHEDULE OF EVENTS</vt:lpstr>
      <vt:lpstr> MERRY-GO-ROUND RESULTS OCTOBER, 2023</vt:lpstr>
      <vt:lpstr>   MERRY-GO-ROUND RESULTS</vt:lpstr>
      <vt:lpstr>   MERRY-GO-ROUND RESULTS</vt:lpstr>
      <vt:lpstr>   MERRY-GO-ROUND RESULTS</vt:lpstr>
      <vt:lpstr>   MERRY-GO-ROUND RESULTS</vt:lpstr>
      <vt:lpstr>MERRY-GO-ROUND RESULTS</vt:lpstr>
      <vt:lpstr>     MERRY-GO-ROUND RESULTS</vt:lpstr>
      <vt:lpstr>   GOD BLESS THE UNITED STATES OF AMERICA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Legion Riders      ALR General Meeting Protocol</dc:title>
  <dc:creator>Teresa Wineland</dc:creator>
  <cp:lastModifiedBy>Beverly Wooten</cp:lastModifiedBy>
  <cp:revision>198</cp:revision>
  <dcterms:created xsi:type="dcterms:W3CDTF">2017-01-19T02:01:10Z</dcterms:created>
  <dcterms:modified xsi:type="dcterms:W3CDTF">2023-11-18T20:11:04Z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  <property fmtid="{D5CDD505-2E9C-101B-9397-08002B2CF9AE}" pid="12" name="FATIntVersion">
    <vt:i4>15</vt:i4>
  </property>
  <property fmtid="{D5CDD505-2E9C-101B-9397-08002B2CF9AE}" pid="13" name="FILEGUID">
    <vt:lpwstr>5961593f-b4ad-4ec9-bfff-3dc315a1f74c</vt:lpwstr>
  </property>
  <property fmtid="{D5CDD505-2E9C-101B-9397-08002B2CF9AE}" pid="14" name="MODFILEGUID">
    <vt:lpwstr>c4be06ee-98b6-402b-818b-5cb7ae9feaff</vt:lpwstr>
  </property>
  <property fmtid="{D5CDD505-2E9C-101B-9397-08002B2CF9AE}" pid="15" name="FILEOWNER">
    <vt:lpwstr>Teresa Wineland</vt:lpwstr>
  </property>
  <property fmtid="{D5CDD505-2E9C-101B-9397-08002B2CF9AE}" pid="16" name="MODFILEOWNER">
    <vt:lpwstr>E50507</vt:lpwstr>
  </property>
  <property fmtid="{D5CDD505-2E9C-101B-9397-08002B2CF9AE}" pid="17" name="IPPCLASS">
    <vt:i4>1</vt:i4>
  </property>
  <property fmtid="{D5CDD505-2E9C-101B-9397-08002B2CF9AE}" pid="18" name="MODIPPCLASS">
    <vt:i4>1</vt:i4>
  </property>
  <property fmtid="{D5CDD505-2E9C-101B-9397-08002B2CF9AE}" pid="19" name="MACHINEID">
    <vt:lpwstr>TPSL302339</vt:lpwstr>
  </property>
  <property fmtid="{D5CDD505-2E9C-101B-9397-08002B2CF9AE}" pid="20" name="MODMACHINEID">
    <vt:lpwstr>TPSL-PC0H7BZ1</vt:lpwstr>
  </property>
  <property fmtid="{D5CDD505-2E9C-101B-9397-08002B2CF9AE}" pid="21" name="CURRENTCLASS">
    <vt:lpwstr>Classified - No Category</vt:lpwstr>
  </property>
  <property fmtid="{D5CDD505-2E9C-101B-9397-08002B2CF9AE}" pid="22" name="MSIP_Label_618cf4b8-afc8-4a2b-882d-e7a9617ab28d_Enabled">
    <vt:lpwstr>true</vt:lpwstr>
  </property>
  <property fmtid="{D5CDD505-2E9C-101B-9397-08002B2CF9AE}" pid="23" name="MSIP_Label_618cf4b8-afc8-4a2b-882d-e7a9617ab28d_SetDate">
    <vt:lpwstr>2022-06-18T19:31:22Z</vt:lpwstr>
  </property>
  <property fmtid="{D5CDD505-2E9C-101B-9397-08002B2CF9AE}" pid="24" name="MSIP_Label_618cf4b8-afc8-4a2b-882d-e7a9617ab28d_Method">
    <vt:lpwstr>Standard</vt:lpwstr>
  </property>
  <property fmtid="{D5CDD505-2E9C-101B-9397-08002B2CF9AE}" pid="25" name="MSIP_Label_618cf4b8-afc8-4a2b-882d-e7a9617ab28d_Name">
    <vt:lpwstr>618cf4b8-afc8-4a2b-882d-e7a9617ab28d</vt:lpwstr>
  </property>
  <property fmtid="{D5CDD505-2E9C-101B-9397-08002B2CF9AE}" pid="26" name="MSIP_Label_618cf4b8-afc8-4a2b-882d-e7a9617ab28d_SiteId">
    <vt:lpwstr>690a1cb7-2120-4eec-a75d-2354e32bbf6f</vt:lpwstr>
  </property>
  <property fmtid="{D5CDD505-2E9C-101B-9397-08002B2CF9AE}" pid="27" name="MSIP_Label_618cf4b8-afc8-4a2b-882d-e7a9617ab28d_ActionId">
    <vt:lpwstr>8268dd14-480a-47cc-b532-cfbd47b937a2</vt:lpwstr>
  </property>
  <property fmtid="{D5CDD505-2E9C-101B-9397-08002B2CF9AE}" pid="28" name="MSIP_Label_618cf4b8-afc8-4a2b-882d-e7a9617ab28d_ContentBits">
    <vt:lpwstr>2</vt:lpwstr>
  </property>
</Properties>
</file>