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42"/>
  </p:notesMasterIdLst>
  <p:handoutMasterIdLst>
    <p:handoutMasterId r:id="rId43"/>
  </p:handoutMasterIdLst>
  <p:sldIdLst>
    <p:sldId id="265" r:id="rId5"/>
    <p:sldId id="346" r:id="rId6"/>
    <p:sldId id="270" r:id="rId7"/>
    <p:sldId id="303" r:id="rId8"/>
    <p:sldId id="288" r:id="rId9"/>
    <p:sldId id="348" r:id="rId10"/>
    <p:sldId id="356" r:id="rId11"/>
    <p:sldId id="330" r:id="rId12"/>
    <p:sldId id="360" r:id="rId13"/>
    <p:sldId id="266" r:id="rId14"/>
    <p:sldId id="358" r:id="rId15"/>
    <p:sldId id="334" r:id="rId16"/>
    <p:sldId id="361" r:id="rId17"/>
    <p:sldId id="337" r:id="rId18"/>
    <p:sldId id="355" r:id="rId19"/>
    <p:sldId id="335" r:id="rId20"/>
    <p:sldId id="363" r:id="rId21"/>
    <p:sldId id="362" r:id="rId22"/>
    <p:sldId id="357" r:id="rId23"/>
    <p:sldId id="297" r:id="rId24"/>
    <p:sldId id="332" r:id="rId25"/>
    <p:sldId id="318" r:id="rId26"/>
    <p:sldId id="359" r:id="rId27"/>
    <p:sldId id="344" r:id="rId28"/>
    <p:sldId id="340" r:id="rId29"/>
    <p:sldId id="300" r:id="rId30"/>
    <p:sldId id="301" r:id="rId31"/>
    <p:sldId id="302" r:id="rId32"/>
    <p:sldId id="341" r:id="rId33"/>
    <p:sldId id="299" r:id="rId34"/>
    <p:sldId id="342" r:id="rId35"/>
    <p:sldId id="306" r:id="rId36"/>
    <p:sldId id="307" r:id="rId37"/>
    <p:sldId id="308" r:id="rId38"/>
    <p:sldId id="309" r:id="rId39"/>
    <p:sldId id="310" r:id="rId40"/>
    <p:sldId id="30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61D9D5-4A06-4F2F-9CCB-182AC86D545C}" v="61" dt="2023-06-13T19:16:50.374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4660" autoAdjust="0"/>
  </p:normalViewPr>
  <p:slideViewPr>
    <p:cSldViewPr snapToGrid="0" showGuides="1">
      <p:cViewPr varScale="1">
        <p:scale>
          <a:sx n="74" d="100"/>
          <a:sy n="74" d="100"/>
        </p:scale>
        <p:origin x="360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8" y="232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24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verly Wooten" userId="bfe2ea633befc051" providerId="LiveId" clId="{7061D9D5-4A06-4F2F-9CCB-182AC86D545C}"/>
    <pc:docChg chg="undo custSel addSld delSld modSld sldOrd">
      <pc:chgData name="Beverly Wooten" userId="bfe2ea633befc051" providerId="LiveId" clId="{7061D9D5-4A06-4F2F-9CCB-182AC86D545C}" dt="2023-06-20T21:14:32.939" v="5858" actId="14100"/>
      <pc:docMkLst>
        <pc:docMk/>
      </pc:docMkLst>
      <pc:sldChg chg="modSp ord">
        <pc:chgData name="Beverly Wooten" userId="bfe2ea633befc051" providerId="LiveId" clId="{7061D9D5-4A06-4F2F-9CCB-182AC86D545C}" dt="2023-06-10T21:56:17.290" v="4954"/>
        <pc:sldMkLst>
          <pc:docMk/>
          <pc:sldMk cId="4225758163" sldId="256"/>
        </pc:sldMkLst>
        <pc:picChg chg="mod">
          <ac:chgData name="Beverly Wooten" userId="bfe2ea633befc051" providerId="LiveId" clId="{7061D9D5-4A06-4F2F-9CCB-182AC86D545C}" dt="2023-06-09T00:27:22.627" v="2589" actId="1076"/>
          <ac:picMkLst>
            <pc:docMk/>
            <pc:sldMk cId="4225758163" sldId="256"/>
            <ac:picMk id="1026" creationId="{F948BACB-B7F0-509D-4360-4CAFE44AB610}"/>
          </ac:picMkLst>
        </pc:picChg>
      </pc:sldChg>
      <pc:sldChg chg="modSp mod">
        <pc:chgData name="Beverly Wooten" userId="bfe2ea633befc051" providerId="LiveId" clId="{7061D9D5-4A06-4F2F-9CCB-182AC86D545C}" dt="2023-06-11T15:08:34.746" v="5296" actId="1076"/>
        <pc:sldMkLst>
          <pc:docMk/>
          <pc:sldMk cId="923078003" sldId="265"/>
        </pc:sldMkLst>
        <pc:spChg chg="mod">
          <ac:chgData name="Beverly Wooten" userId="bfe2ea633befc051" providerId="LiveId" clId="{7061D9D5-4A06-4F2F-9CCB-182AC86D545C}" dt="2023-06-09T22:06:59.958" v="3008" actId="20577"/>
          <ac:spMkLst>
            <pc:docMk/>
            <pc:sldMk cId="923078003" sldId="265"/>
            <ac:spMk id="2" creationId="{00000000-0000-0000-0000-000000000000}"/>
          </ac:spMkLst>
        </pc:spChg>
        <pc:picChg chg="mod">
          <ac:chgData name="Beverly Wooten" userId="bfe2ea633befc051" providerId="LiveId" clId="{7061D9D5-4A06-4F2F-9CCB-182AC86D545C}" dt="2023-06-11T15:08:34.746" v="5296" actId="1076"/>
          <ac:picMkLst>
            <pc:docMk/>
            <pc:sldMk cId="923078003" sldId="265"/>
            <ac:picMk id="4" creationId="{00000000-0000-0000-0000-000000000000}"/>
          </ac:picMkLst>
        </pc:picChg>
        <pc:picChg chg="mod">
          <ac:chgData name="Beverly Wooten" userId="bfe2ea633befc051" providerId="LiveId" clId="{7061D9D5-4A06-4F2F-9CCB-182AC86D545C}" dt="2023-06-11T15:08:29.389" v="5295" actId="1076"/>
          <ac:picMkLst>
            <pc:docMk/>
            <pc:sldMk cId="923078003" sldId="265"/>
            <ac:picMk id="5" creationId="{00000000-0000-0000-0000-000000000000}"/>
          </ac:picMkLst>
        </pc:picChg>
      </pc:sldChg>
      <pc:sldChg chg="addSp delSp modSp mod ord">
        <pc:chgData name="Beverly Wooten" userId="bfe2ea633befc051" providerId="LiveId" clId="{7061D9D5-4A06-4F2F-9CCB-182AC86D545C}" dt="2023-06-13T19:17:14.595" v="5793" actId="255"/>
        <pc:sldMkLst>
          <pc:docMk/>
          <pc:sldMk cId="2364934239" sldId="266"/>
        </pc:sldMkLst>
        <pc:spChg chg="add mod">
          <ac:chgData name="Beverly Wooten" userId="bfe2ea633befc051" providerId="LiveId" clId="{7061D9D5-4A06-4F2F-9CCB-182AC86D545C}" dt="2023-06-10T21:02:49.036" v="4532" actId="14100"/>
          <ac:spMkLst>
            <pc:docMk/>
            <pc:sldMk cId="2364934239" sldId="266"/>
            <ac:spMk id="2" creationId="{D5F26A58-B2D2-C2F2-E7CA-8CDBFBA6E5F3}"/>
          </ac:spMkLst>
        </pc:spChg>
        <pc:spChg chg="mod">
          <ac:chgData name="Beverly Wooten" userId="bfe2ea633befc051" providerId="LiveId" clId="{7061D9D5-4A06-4F2F-9CCB-182AC86D545C}" dt="2023-05-30T21:20:48.635" v="735" actId="14100"/>
          <ac:spMkLst>
            <pc:docMk/>
            <pc:sldMk cId="2364934239" sldId="266"/>
            <ac:spMk id="3" creationId="{AF3B968A-CD04-443C-AD9A-6003BFD05446}"/>
          </ac:spMkLst>
        </pc:spChg>
        <pc:spChg chg="add mod">
          <ac:chgData name="Beverly Wooten" userId="bfe2ea633befc051" providerId="LiveId" clId="{7061D9D5-4A06-4F2F-9CCB-182AC86D545C}" dt="2023-06-09T22:56:14.655" v="3820" actId="14100"/>
          <ac:spMkLst>
            <pc:docMk/>
            <pc:sldMk cId="2364934239" sldId="266"/>
            <ac:spMk id="8" creationId="{B43114B1-1380-A546-C44D-915712F10B10}"/>
          </ac:spMkLst>
        </pc:spChg>
        <pc:spChg chg="add mod">
          <ac:chgData name="Beverly Wooten" userId="bfe2ea633befc051" providerId="LiveId" clId="{7061D9D5-4A06-4F2F-9CCB-182AC86D545C}" dt="2023-06-10T21:02:53.418" v="4533" actId="14100"/>
          <ac:spMkLst>
            <pc:docMk/>
            <pc:sldMk cId="2364934239" sldId="266"/>
            <ac:spMk id="9" creationId="{012D50BF-13E7-6EA7-6664-F87F29C73EE9}"/>
          </ac:spMkLst>
        </pc:spChg>
        <pc:spChg chg="add mod">
          <ac:chgData name="Beverly Wooten" userId="bfe2ea633befc051" providerId="LiveId" clId="{7061D9D5-4A06-4F2F-9CCB-182AC86D545C}" dt="2023-06-13T19:17:14.595" v="5793" actId="255"/>
          <ac:spMkLst>
            <pc:docMk/>
            <pc:sldMk cId="2364934239" sldId="266"/>
            <ac:spMk id="10" creationId="{1F5CC0D1-8440-A84D-A164-76F071B13621}"/>
          </ac:spMkLst>
        </pc:spChg>
        <pc:spChg chg="mod">
          <ac:chgData name="Beverly Wooten" userId="bfe2ea633befc051" providerId="LiveId" clId="{7061D9D5-4A06-4F2F-9CCB-182AC86D545C}" dt="2023-06-08T23:45:18.811" v="2195" actId="6549"/>
          <ac:spMkLst>
            <pc:docMk/>
            <pc:sldMk cId="2364934239" sldId="266"/>
            <ac:spMk id="13" creationId="{00000000-0000-0000-0000-000000000000}"/>
          </ac:spMkLst>
        </pc:spChg>
        <pc:picChg chg="add mod">
          <ac:chgData name="Beverly Wooten" userId="bfe2ea633befc051" providerId="LiveId" clId="{7061D9D5-4A06-4F2F-9CCB-182AC86D545C}" dt="2023-06-08T23:57:08.062" v="2520" actId="1076"/>
          <ac:picMkLst>
            <pc:docMk/>
            <pc:sldMk cId="2364934239" sldId="266"/>
            <ac:picMk id="6" creationId="{549322C0-A772-4039-6284-BD4A748F3C47}"/>
          </ac:picMkLst>
        </pc:picChg>
        <pc:picChg chg="del">
          <ac:chgData name="Beverly Wooten" userId="bfe2ea633befc051" providerId="LiveId" clId="{7061D9D5-4A06-4F2F-9CCB-182AC86D545C}" dt="2023-05-30T21:20:09.725" v="691" actId="478"/>
          <ac:picMkLst>
            <pc:docMk/>
            <pc:sldMk cId="2364934239" sldId="266"/>
            <ac:picMk id="6" creationId="{AE4CC56C-5A2C-4C7E-A38D-76BF63D85534}"/>
          </ac:picMkLst>
        </pc:picChg>
        <pc:picChg chg="del">
          <ac:chgData name="Beverly Wooten" userId="bfe2ea633befc051" providerId="LiveId" clId="{7061D9D5-4A06-4F2F-9CCB-182AC86D545C}" dt="2023-05-30T21:20:11.801" v="694" actId="478"/>
          <ac:picMkLst>
            <pc:docMk/>
            <pc:sldMk cId="2364934239" sldId="266"/>
            <ac:picMk id="7" creationId="{5F5D3345-F6E9-49D4-BA8F-B230DEA887F9}"/>
          </ac:picMkLst>
        </pc:picChg>
        <pc:picChg chg="add mod">
          <ac:chgData name="Beverly Wooten" userId="bfe2ea633befc051" providerId="LiveId" clId="{7061D9D5-4A06-4F2F-9CCB-182AC86D545C}" dt="2023-06-09T22:56:19.711" v="3821" actId="1076"/>
          <ac:picMkLst>
            <pc:docMk/>
            <pc:sldMk cId="2364934239" sldId="266"/>
            <ac:picMk id="7" creationId="{75796F0F-17A3-3561-0726-F9132A68DD51}"/>
          </ac:picMkLst>
        </pc:picChg>
        <pc:picChg chg="del">
          <ac:chgData name="Beverly Wooten" userId="bfe2ea633befc051" providerId="LiveId" clId="{7061D9D5-4A06-4F2F-9CCB-182AC86D545C}" dt="2023-05-30T21:20:11.125" v="693" actId="478"/>
          <ac:picMkLst>
            <pc:docMk/>
            <pc:sldMk cId="2364934239" sldId="266"/>
            <ac:picMk id="8" creationId="{2E9AB19B-F716-4112-95BC-98926847A20D}"/>
          </ac:picMkLst>
        </pc:picChg>
        <pc:picChg chg="add del mod">
          <ac:chgData name="Beverly Wooten" userId="bfe2ea633befc051" providerId="LiveId" clId="{7061D9D5-4A06-4F2F-9CCB-182AC86D545C}" dt="2023-05-30T21:48:35.863" v="1043" actId="478"/>
          <ac:picMkLst>
            <pc:docMk/>
            <pc:sldMk cId="2364934239" sldId="266"/>
            <ac:picMk id="9" creationId="{1FEC7619-4D96-4AED-AED2-AFD36742CE74}"/>
          </ac:picMkLst>
        </pc:picChg>
        <pc:picChg chg="del">
          <ac:chgData name="Beverly Wooten" userId="bfe2ea633befc051" providerId="LiveId" clId="{7061D9D5-4A06-4F2F-9CCB-182AC86D545C}" dt="2023-05-30T21:20:13.049" v="696" actId="478"/>
          <ac:picMkLst>
            <pc:docMk/>
            <pc:sldMk cId="2364934239" sldId="266"/>
            <ac:picMk id="10" creationId="{3FF16FF1-7BD6-4005-91A0-1D8B8A2381AD}"/>
          </ac:picMkLst>
        </pc:picChg>
        <pc:picChg chg="del">
          <ac:chgData name="Beverly Wooten" userId="bfe2ea633befc051" providerId="LiveId" clId="{7061D9D5-4A06-4F2F-9CCB-182AC86D545C}" dt="2023-05-30T21:20:10.417" v="692" actId="478"/>
          <ac:picMkLst>
            <pc:docMk/>
            <pc:sldMk cId="2364934239" sldId="266"/>
            <ac:picMk id="12" creationId="{7ADAC0AC-95EA-437E-BD68-E0E94555FD1A}"/>
          </ac:picMkLst>
        </pc:picChg>
        <pc:picChg chg="add mod">
          <ac:chgData name="Beverly Wooten" userId="bfe2ea633befc051" providerId="LiveId" clId="{7061D9D5-4A06-4F2F-9CCB-182AC86D545C}" dt="2023-06-08T23:57:12.362" v="2521" actId="1076"/>
          <ac:picMkLst>
            <pc:docMk/>
            <pc:sldMk cId="2364934239" sldId="266"/>
            <ac:picMk id="14" creationId="{C66FCEF1-BB48-2106-AACA-B8F68EE7E1FD}"/>
          </ac:picMkLst>
        </pc:picChg>
        <pc:picChg chg="del">
          <ac:chgData name="Beverly Wooten" userId="bfe2ea633befc051" providerId="LiveId" clId="{7061D9D5-4A06-4F2F-9CCB-182AC86D545C}" dt="2023-05-30T21:20:14.525" v="698" actId="478"/>
          <ac:picMkLst>
            <pc:docMk/>
            <pc:sldMk cId="2364934239" sldId="266"/>
            <ac:picMk id="15" creationId="{530469EE-8A04-493C-AE0F-B31FEC8ADC1F}"/>
          </ac:picMkLst>
        </pc:picChg>
        <pc:picChg chg="del">
          <ac:chgData name="Beverly Wooten" userId="bfe2ea633befc051" providerId="LiveId" clId="{7061D9D5-4A06-4F2F-9CCB-182AC86D545C}" dt="2023-05-30T21:20:12.383" v="695" actId="478"/>
          <ac:picMkLst>
            <pc:docMk/>
            <pc:sldMk cId="2364934239" sldId="266"/>
            <ac:picMk id="16" creationId="{1B48A388-8D39-481B-A6E3-1D6089AE4D81}"/>
          </ac:picMkLst>
        </pc:picChg>
        <pc:picChg chg="del">
          <ac:chgData name="Beverly Wooten" userId="bfe2ea633befc051" providerId="LiveId" clId="{7061D9D5-4A06-4F2F-9CCB-182AC86D545C}" dt="2023-05-30T21:20:13.912" v="697" actId="478"/>
          <ac:picMkLst>
            <pc:docMk/>
            <pc:sldMk cId="2364934239" sldId="266"/>
            <ac:picMk id="18" creationId="{B0AED5CB-A560-4042-9D15-AE7AD8CF9C2E}"/>
          </ac:picMkLst>
        </pc:picChg>
        <pc:picChg chg="add mod">
          <ac:chgData name="Beverly Wooten" userId="bfe2ea633befc051" providerId="LiveId" clId="{7061D9D5-4A06-4F2F-9CCB-182AC86D545C}" dt="2023-06-08T23:57:19.024" v="2525" actId="688"/>
          <ac:picMkLst>
            <pc:docMk/>
            <pc:sldMk cId="2364934239" sldId="266"/>
            <ac:picMk id="19" creationId="{778DBB72-632D-D767-3E69-B21729AC4C54}"/>
          </ac:picMkLst>
        </pc:picChg>
        <pc:picChg chg="add mod">
          <ac:chgData name="Beverly Wooten" userId="bfe2ea633befc051" providerId="LiveId" clId="{7061D9D5-4A06-4F2F-9CCB-182AC86D545C}" dt="2023-06-09T22:55:59.907" v="3817" actId="1076"/>
          <ac:picMkLst>
            <pc:docMk/>
            <pc:sldMk cId="2364934239" sldId="266"/>
            <ac:picMk id="21" creationId="{56CDAC29-EF31-972C-0286-F553F0E001EC}"/>
          </ac:picMkLst>
        </pc:picChg>
        <pc:picChg chg="add del mod">
          <ac:chgData name="Beverly Wooten" userId="bfe2ea633befc051" providerId="LiveId" clId="{7061D9D5-4A06-4F2F-9CCB-182AC86D545C}" dt="2023-06-08T23:42:34.064" v="2084" actId="478"/>
          <ac:picMkLst>
            <pc:docMk/>
            <pc:sldMk cId="2364934239" sldId="266"/>
            <ac:picMk id="23" creationId="{B2997FFA-57E0-7DD2-30CF-0076A5CBB06D}"/>
          </ac:picMkLst>
        </pc:picChg>
        <pc:picChg chg="add mod">
          <ac:chgData name="Beverly Wooten" userId="bfe2ea633befc051" providerId="LiveId" clId="{7061D9D5-4A06-4F2F-9CCB-182AC86D545C}" dt="2023-06-08T23:57:02.901" v="2517" actId="1076"/>
          <ac:picMkLst>
            <pc:docMk/>
            <pc:sldMk cId="2364934239" sldId="266"/>
            <ac:picMk id="25" creationId="{7B6A398D-189E-3C7F-8B28-9926E50D1C58}"/>
          </ac:picMkLst>
        </pc:picChg>
      </pc:sldChg>
      <pc:sldChg chg="modSp mod">
        <pc:chgData name="Beverly Wooten" userId="bfe2ea633befc051" providerId="LiveId" clId="{7061D9D5-4A06-4F2F-9CCB-182AC86D545C}" dt="2023-06-13T19:10:52.433" v="5769" actId="13926"/>
        <pc:sldMkLst>
          <pc:docMk/>
          <pc:sldMk cId="3186838189" sldId="270"/>
        </pc:sldMkLst>
        <pc:spChg chg="mod">
          <ac:chgData name="Beverly Wooten" userId="bfe2ea633befc051" providerId="LiveId" clId="{7061D9D5-4A06-4F2F-9CCB-182AC86D545C}" dt="2023-06-13T19:10:52.433" v="5769" actId="13926"/>
          <ac:spMkLst>
            <pc:docMk/>
            <pc:sldMk cId="3186838189" sldId="270"/>
            <ac:spMk id="2" creationId="{E68BECEE-1EC3-4ABE-9978-5886F639A4A0}"/>
          </ac:spMkLst>
        </pc:spChg>
        <pc:spChg chg="mod">
          <ac:chgData name="Beverly Wooten" userId="bfe2ea633befc051" providerId="LiveId" clId="{7061D9D5-4A06-4F2F-9CCB-182AC86D545C}" dt="2023-06-09T22:34:32.819" v="3559" actId="20577"/>
          <ac:spMkLst>
            <pc:docMk/>
            <pc:sldMk cId="3186838189" sldId="270"/>
            <ac:spMk id="6" creationId="{C34E0CE3-E0E5-455C-AD13-4946CF5D96BC}"/>
          </ac:spMkLst>
        </pc:spChg>
      </pc:sldChg>
      <pc:sldChg chg="addSp modSp mod">
        <pc:chgData name="Beverly Wooten" userId="bfe2ea633befc051" providerId="LiveId" clId="{7061D9D5-4A06-4F2F-9CCB-182AC86D545C}" dt="2023-06-10T22:01:44.763" v="4974" actId="1076"/>
        <pc:sldMkLst>
          <pc:docMk/>
          <pc:sldMk cId="1848836317" sldId="288"/>
        </pc:sldMkLst>
        <pc:spChg chg="mod">
          <ac:chgData name="Beverly Wooten" userId="bfe2ea633befc051" providerId="LiveId" clId="{7061D9D5-4A06-4F2F-9CCB-182AC86D545C}" dt="2023-06-10T19:52:12.008" v="4076" actId="20577"/>
          <ac:spMkLst>
            <pc:docMk/>
            <pc:sldMk cId="1848836317" sldId="288"/>
            <ac:spMk id="2" creationId="{2314AAEB-8EA3-4670-A1D3-6CE125F0FAF8}"/>
          </ac:spMkLst>
        </pc:spChg>
        <pc:spChg chg="mod">
          <ac:chgData name="Beverly Wooten" userId="bfe2ea633befc051" providerId="LiveId" clId="{7061D9D5-4A06-4F2F-9CCB-182AC86D545C}" dt="2023-06-09T00:36:59.537" v="2611" actId="20577"/>
          <ac:spMkLst>
            <pc:docMk/>
            <pc:sldMk cId="1848836317" sldId="288"/>
            <ac:spMk id="3" creationId="{00000000-0000-0000-0000-000000000000}"/>
          </ac:spMkLst>
        </pc:spChg>
        <pc:picChg chg="mod">
          <ac:chgData name="Beverly Wooten" userId="bfe2ea633befc051" providerId="LiveId" clId="{7061D9D5-4A06-4F2F-9CCB-182AC86D545C}" dt="2023-06-10T22:01:40.791" v="4973" actId="1076"/>
          <ac:picMkLst>
            <pc:docMk/>
            <pc:sldMk cId="1848836317" sldId="288"/>
            <ac:picMk id="4" creationId="{00000000-0000-0000-0000-000000000000}"/>
          </ac:picMkLst>
        </pc:picChg>
        <pc:picChg chg="mod">
          <ac:chgData name="Beverly Wooten" userId="bfe2ea633befc051" providerId="LiveId" clId="{7061D9D5-4A06-4F2F-9CCB-182AC86D545C}" dt="2023-06-10T22:01:44.763" v="4974" actId="1076"/>
          <ac:picMkLst>
            <pc:docMk/>
            <pc:sldMk cId="1848836317" sldId="288"/>
            <ac:picMk id="5" creationId="{00000000-0000-0000-0000-000000000000}"/>
          </ac:picMkLst>
        </pc:picChg>
        <pc:picChg chg="add mod">
          <ac:chgData name="Beverly Wooten" userId="bfe2ea633befc051" providerId="LiveId" clId="{7061D9D5-4A06-4F2F-9CCB-182AC86D545C}" dt="2023-06-08T23:19:09.827" v="2023" actId="1076"/>
          <ac:picMkLst>
            <pc:docMk/>
            <pc:sldMk cId="1848836317" sldId="288"/>
            <ac:picMk id="7" creationId="{4DC85A5C-176A-5C20-3F02-88098029EEDB}"/>
          </ac:picMkLst>
        </pc:picChg>
      </pc:sldChg>
      <pc:sldChg chg="modSp del mod">
        <pc:chgData name="Beverly Wooten" userId="bfe2ea633befc051" providerId="LiveId" clId="{7061D9D5-4A06-4F2F-9CCB-182AC86D545C}" dt="2023-06-10T21:56:46.313" v="4955" actId="2696"/>
        <pc:sldMkLst>
          <pc:docMk/>
          <pc:sldMk cId="2135171973" sldId="290"/>
        </pc:sldMkLst>
        <pc:spChg chg="mod">
          <ac:chgData name="Beverly Wooten" userId="bfe2ea633befc051" providerId="LiveId" clId="{7061D9D5-4A06-4F2F-9CCB-182AC86D545C}" dt="2023-06-09T00:28:20.965" v="2594" actId="14100"/>
          <ac:spMkLst>
            <pc:docMk/>
            <pc:sldMk cId="2135171973" sldId="290"/>
            <ac:spMk id="2" creationId="{AE75C2E1-610D-D87A-1ECF-22D2F7675590}"/>
          </ac:spMkLst>
        </pc:spChg>
      </pc:sldChg>
      <pc:sldChg chg="del">
        <pc:chgData name="Beverly Wooten" userId="bfe2ea633befc051" providerId="LiveId" clId="{7061D9D5-4A06-4F2F-9CCB-182AC86D545C}" dt="2023-06-10T21:56:46.313" v="4955" actId="2696"/>
        <pc:sldMkLst>
          <pc:docMk/>
          <pc:sldMk cId="1589267203" sldId="291"/>
        </pc:sldMkLst>
      </pc:sldChg>
      <pc:sldChg chg="del">
        <pc:chgData name="Beverly Wooten" userId="bfe2ea633befc051" providerId="LiveId" clId="{7061D9D5-4A06-4F2F-9CCB-182AC86D545C}" dt="2023-06-11T15:59:41.178" v="5300" actId="2696"/>
        <pc:sldMkLst>
          <pc:docMk/>
          <pc:sldMk cId="1200505873" sldId="292"/>
        </pc:sldMkLst>
      </pc:sldChg>
      <pc:sldChg chg="del">
        <pc:chgData name="Beverly Wooten" userId="bfe2ea633befc051" providerId="LiveId" clId="{7061D9D5-4A06-4F2F-9CCB-182AC86D545C}" dt="2023-06-10T21:56:46.313" v="4955" actId="2696"/>
        <pc:sldMkLst>
          <pc:docMk/>
          <pc:sldMk cId="4287808823" sldId="292"/>
        </pc:sldMkLst>
      </pc:sldChg>
      <pc:sldChg chg="del">
        <pc:chgData name="Beverly Wooten" userId="bfe2ea633befc051" providerId="LiveId" clId="{7061D9D5-4A06-4F2F-9CCB-182AC86D545C}" dt="2023-06-10T21:56:46.313" v="4955" actId="2696"/>
        <pc:sldMkLst>
          <pc:docMk/>
          <pc:sldMk cId="1231325574" sldId="293"/>
        </pc:sldMkLst>
      </pc:sldChg>
      <pc:sldChg chg="del">
        <pc:chgData name="Beverly Wooten" userId="bfe2ea633befc051" providerId="LiveId" clId="{7061D9D5-4A06-4F2F-9CCB-182AC86D545C}" dt="2023-06-10T21:56:46.313" v="4955" actId="2696"/>
        <pc:sldMkLst>
          <pc:docMk/>
          <pc:sldMk cId="250994689" sldId="296"/>
        </pc:sldMkLst>
      </pc:sldChg>
      <pc:sldChg chg="modSp mod">
        <pc:chgData name="Beverly Wooten" userId="bfe2ea633befc051" providerId="LiveId" clId="{7061D9D5-4A06-4F2F-9CCB-182AC86D545C}" dt="2023-06-10T21:58:29.743" v="4963" actId="14100"/>
        <pc:sldMkLst>
          <pc:docMk/>
          <pc:sldMk cId="2032336161" sldId="296"/>
        </pc:sldMkLst>
        <pc:spChg chg="mod">
          <ac:chgData name="Beverly Wooten" userId="bfe2ea633befc051" providerId="LiveId" clId="{7061D9D5-4A06-4F2F-9CCB-182AC86D545C}" dt="2023-06-10T21:58:29.743" v="4963" actId="14100"/>
          <ac:spMkLst>
            <pc:docMk/>
            <pc:sldMk cId="2032336161" sldId="296"/>
            <ac:spMk id="3" creationId="{526CA1CA-2EBD-1617-32A8-77B3E671400F}"/>
          </ac:spMkLst>
        </pc:spChg>
        <pc:picChg chg="mod">
          <ac:chgData name="Beverly Wooten" userId="bfe2ea633befc051" providerId="LiveId" clId="{7061D9D5-4A06-4F2F-9CCB-182AC86D545C}" dt="2023-06-10T21:58:21.959" v="4961" actId="14100"/>
          <ac:picMkLst>
            <pc:docMk/>
            <pc:sldMk cId="2032336161" sldId="296"/>
            <ac:picMk id="1028" creationId="{DB3982DF-7646-E849-2F99-EF82E3D99BEE}"/>
          </ac:picMkLst>
        </pc:picChg>
      </pc:sldChg>
      <pc:sldChg chg="modSp mod">
        <pc:chgData name="Beverly Wooten" userId="bfe2ea633befc051" providerId="LiveId" clId="{7061D9D5-4A06-4F2F-9CCB-182AC86D545C}" dt="2023-06-10T22:03:22.709" v="4996" actId="1076"/>
        <pc:sldMkLst>
          <pc:docMk/>
          <pc:sldMk cId="2294339420" sldId="297"/>
        </pc:sldMkLst>
        <pc:picChg chg="mod">
          <ac:chgData name="Beverly Wooten" userId="bfe2ea633befc051" providerId="LiveId" clId="{7061D9D5-4A06-4F2F-9CCB-182AC86D545C}" dt="2023-06-10T22:03:22.709" v="4996" actId="1076"/>
          <ac:picMkLst>
            <pc:docMk/>
            <pc:sldMk cId="2294339420" sldId="297"/>
            <ac:picMk id="4" creationId="{9841D22A-076D-43C8-8423-22DE92966531}"/>
          </ac:picMkLst>
        </pc:picChg>
        <pc:picChg chg="mod">
          <ac:chgData name="Beverly Wooten" userId="bfe2ea633befc051" providerId="LiveId" clId="{7061D9D5-4A06-4F2F-9CCB-182AC86D545C}" dt="2023-06-10T22:03:20.879" v="4995" actId="1076"/>
          <ac:picMkLst>
            <pc:docMk/>
            <pc:sldMk cId="2294339420" sldId="297"/>
            <ac:picMk id="5" creationId="{43B2AD59-F904-4591-9DB6-A7054304029F}"/>
          </ac:picMkLst>
        </pc:picChg>
      </pc:sldChg>
      <pc:sldChg chg="modSp del mod">
        <pc:chgData name="Beverly Wooten" userId="bfe2ea633befc051" providerId="LiveId" clId="{7061D9D5-4A06-4F2F-9CCB-182AC86D545C}" dt="2023-06-08T23:39:26.924" v="2024" actId="2696"/>
        <pc:sldMkLst>
          <pc:docMk/>
          <pc:sldMk cId="3332664164" sldId="298"/>
        </pc:sldMkLst>
        <pc:spChg chg="mod">
          <ac:chgData name="Beverly Wooten" userId="bfe2ea633befc051" providerId="LiveId" clId="{7061D9D5-4A06-4F2F-9CCB-182AC86D545C}" dt="2023-05-30T21:21:02.623" v="739" actId="20577"/>
          <ac:spMkLst>
            <pc:docMk/>
            <pc:sldMk cId="3332664164" sldId="298"/>
            <ac:spMk id="2" creationId="{A294F387-ED17-4CDA-AC0C-C87AA7B7D606}"/>
          </ac:spMkLst>
        </pc:spChg>
      </pc:sldChg>
      <pc:sldChg chg="modSp mod">
        <pc:chgData name="Beverly Wooten" userId="bfe2ea633befc051" providerId="LiveId" clId="{7061D9D5-4A06-4F2F-9CCB-182AC86D545C}" dt="2023-06-11T15:06:47.845" v="5285" actId="1076"/>
        <pc:sldMkLst>
          <pc:docMk/>
          <pc:sldMk cId="4088382577" sldId="299"/>
        </pc:sldMkLst>
        <pc:picChg chg="mod">
          <ac:chgData name="Beverly Wooten" userId="bfe2ea633befc051" providerId="LiveId" clId="{7061D9D5-4A06-4F2F-9CCB-182AC86D545C}" dt="2023-06-11T15:06:47.845" v="5285" actId="1076"/>
          <ac:picMkLst>
            <pc:docMk/>
            <pc:sldMk cId="4088382577" sldId="299"/>
            <ac:picMk id="4" creationId="{94AB9BA3-4E73-4694-ACE1-2203FB25643F}"/>
          </ac:picMkLst>
        </pc:picChg>
      </pc:sldChg>
      <pc:sldChg chg="modSp mod">
        <pc:chgData name="Beverly Wooten" userId="bfe2ea633befc051" providerId="LiveId" clId="{7061D9D5-4A06-4F2F-9CCB-182AC86D545C}" dt="2023-06-11T15:06:36.182" v="5283" actId="1076"/>
        <pc:sldMkLst>
          <pc:docMk/>
          <pc:sldMk cId="4000295703" sldId="300"/>
        </pc:sldMkLst>
        <pc:spChg chg="mod">
          <ac:chgData name="Beverly Wooten" userId="bfe2ea633befc051" providerId="LiveId" clId="{7061D9D5-4A06-4F2F-9CCB-182AC86D545C}" dt="2023-05-19T02:05:10.225" v="7" actId="20577"/>
          <ac:spMkLst>
            <pc:docMk/>
            <pc:sldMk cId="4000295703" sldId="300"/>
            <ac:spMk id="8" creationId="{F14908A8-5881-49B7-A472-8CB1076C4A2F}"/>
          </ac:spMkLst>
        </pc:spChg>
        <pc:picChg chg="mod">
          <ac:chgData name="Beverly Wooten" userId="bfe2ea633befc051" providerId="LiveId" clId="{7061D9D5-4A06-4F2F-9CCB-182AC86D545C}" dt="2023-06-11T15:06:36.182" v="5283" actId="1076"/>
          <ac:picMkLst>
            <pc:docMk/>
            <pc:sldMk cId="4000295703" sldId="300"/>
            <ac:picMk id="4" creationId="{94AB9BA3-4E73-4694-ACE1-2203FB25643F}"/>
          </ac:picMkLst>
        </pc:picChg>
      </pc:sldChg>
      <pc:sldChg chg="modSp mod">
        <pc:chgData name="Beverly Wooten" userId="bfe2ea633befc051" providerId="LiveId" clId="{7061D9D5-4A06-4F2F-9CCB-182AC86D545C}" dt="2023-06-11T15:07:44.882" v="5293" actId="1076"/>
        <pc:sldMkLst>
          <pc:docMk/>
          <pc:sldMk cId="720932415" sldId="301"/>
        </pc:sldMkLst>
        <pc:spChg chg="mod">
          <ac:chgData name="Beverly Wooten" userId="bfe2ea633befc051" providerId="LiveId" clId="{7061D9D5-4A06-4F2F-9CCB-182AC86D545C}" dt="2023-05-19T02:05:17.482" v="8" actId="6549"/>
          <ac:spMkLst>
            <pc:docMk/>
            <pc:sldMk cId="720932415" sldId="301"/>
            <ac:spMk id="8" creationId="{F14908A8-5881-49B7-A472-8CB1076C4A2F}"/>
          </ac:spMkLst>
        </pc:spChg>
        <pc:picChg chg="mod">
          <ac:chgData name="Beverly Wooten" userId="bfe2ea633befc051" providerId="LiveId" clId="{7061D9D5-4A06-4F2F-9CCB-182AC86D545C}" dt="2023-06-11T15:07:44.882" v="5293" actId="1076"/>
          <ac:picMkLst>
            <pc:docMk/>
            <pc:sldMk cId="720932415" sldId="301"/>
            <ac:picMk id="4" creationId="{94AB9BA3-4E73-4694-ACE1-2203FB25643F}"/>
          </ac:picMkLst>
        </pc:picChg>
      </pc:sldChg>
      <pc:sldChg chg="modSp mod">
        <pc:chgData name="Beverly Wooten" userId="bfe2ea633befc051" providerId="LiveId" clId="{7061D9D5-4A06-4F2F-9CCB-182AC86D545C}" dt="2023-06-11T15:06:42.328" v="5284" actId="1076"/>
        <pc:sldMkLst>
          <pc:docMk/>
          <pc:sldMk cId="1328197578" sldId="302"/>
        </pc:sldMkLst>
        <pc:spChg chg="mod">
          <ac:chgData name="Beverly Wooten" userId="bfe2ea633befc051" providerId="LiveId" clId="{7061D9D5-4A06-4F2F-9CCB-182AC86D545C}" dt="2023-05-19T02:05:24.916" v="9" actId="20577"/>
          <ac:spMkLst>
            <pc:docMk/>
            <pc:sldMk cId="1328197578" sldId="302"/>
            <ac:spMk id="8" creationId="{F14908A8-5881-49B7-A472-8CB1076C4A2F}"/>
          </ac:spMkLst>
        </pc:spChg>
        <pc:picChg chg="mod">
          <ac:chgData name="Beverly Wooten" userId="bfe2ea633befc051" providerId="LiveId" clId="{7061D9D5-4A06-4F2F-9CCB-182AC86D545C}" dt="2023-06-11T15:06:42.328" v="5284" actId="1076"/>
          <ac:picMkLst>
            <pc:docMk/>
            <pc:sldMk cId="1328197578" sldId="302"/>
            <ac:picMk id="4" creationId="{94AB9BA3-4E73-4694-ACE1-2203FB25643F}"/>
          </ac:picMkLst>
        </pc:picChg>
      </pc:sldChg>
      <pc:sldChg chg="addSp delSp modSp mod ord">
        <pc:chgData name="Beverly Wooten" userId="bfe2ea633befc051" providerId="LiveId" clId="{7061D9D5-4A06-4F2F-9CCB-182AC86D545C}" dt="2023-06-10T19:51:51.902" v="4065" actId="20577"/>
        <pc:sldMkLst>
          <pc:docMk/>
          <pc:sldMk cId="3665282325" sldId="303"/>
        </pc:sldMkLst>
        <pc:spChg chg="add mod">
          <ac:chgData name="Beverly Wooten" userId="bfe2ea633befc051" providerId="LiveId" clId="{7061D9D5-4A06-4F2F-9CCB-182AC86D545C}" dt="2023-06-10T19:51:51.902" v="4065" actId="20577"/>
          <ac:spMkLst>
            <pc:docMk/>
            <pc:sldMk cId="3665282325" sldId="303"/>
            <ac:spMk id="6" creationId="{76D12E1B-B334-F388-E106-F32DBA4B03D0}"/>
          </ac:spMkLst>
        </pc:spChg>
        <pc:spChg chg="add mod">
          <ac:chgData name="Beverly Wooten" userId="bfe2ea633befc051" providerId="LiveId" clId="{7061D9D5-4A06-4F2F-9CCB-182AC86D545C}" dt="2023-06-10T19:51:10.082" v="4043" actId="14100"/>
          <ac:spMkLst>
            <pc:docMk/>
            <pc:sldMk cId="3665282325" sldId="303"/>
            <ac:spMk id="7" creationId="{27CD2665-1E50-1997-459E-7E28032C08C4}"/>
          </ac:spMkLst>
        </pc:spChg>
        <pc:spChg chg="mod">
          <ac:chgData name="Beverly Wooten" userId="bfe2ea633befc051" providerId="LiveId" clId="{7061D9D5-4A06-4F2F-9CCB-182AC86D545C}" dt="2023-06-09T22:21:29.288" v="3075" actId="20577"/>
          <ac:spMkLst>
            <pc:docMk/>
            <pc:sldMk cId="3665282325" sldId="303"/>
            <ac:spMk id="13" creationId="{00000000-0000-0000-0000-000000000000}"/>
          </ac:spMkLst>
        </pc:spChg>
        <pc:picChg chg="add del mod">
          <ac:chgData name="Beverly Wooten" userId="bfe2ea633befc051" providerId="LiveId" clId="{7061D9D5-4A06-4F2F-9CCB-182AC86D545C}" dt="2023-06-10T19:35:14.025" v="3987" actId="478"/>
          <ac:picMkLst>
            <pc:docMk/>
            <pc:sldMk cId="3665282325" sldId="303"/>
            <ac:picMk id="3" creationId="{2C1537C8-57FC-9EB3-9BB3-A422EE41F939}"/>
          </ac:picMkLst>
        </pc:picChg>
        <pc:picChg chg="add mod">
          <ac:chgData name="Beverly Wooten" userId="bfe2ea633befc051" providerId="LiveId" clId="{7061D9D5-4A06-4F2F-9CCB-182AC86D545C}" dt="2023-06-10T19:36:06.775" v="3997" actId="14100"/>
          <ac:picMkLst>
            <pc:docMk/>
            <pc:sldMk cId="3665282325" sldId="303"/>
            <ac:picMk id="8" creationId="{F186504D-7873-8574-CB6C-BD4AA797BBAA}"/>
          </ac:picMkLst>
        </pc:picChg>
        <pc:picChg chg="del">
          <ac:chgData name="Beverly Wooten" userId="bfe2ea633befc051" providerId="LiveId" clId="{7061D9D5-4A06-4F2F-9CCB-182AC86D545C}" dt="2023-05-30T21:15:41.674" v="582" actId="478"/>
          <ac:picMkLst>
            <pc:docMk/>
            <pc:sldMk cId="3665282325" sldId="303"/>
            <ac:picMk id="12" creationId="{501BDC42-2989-4439-969D-93DB84B56803}"/>
          </ac:picMkLst>
        </pc:picChg>
      </pc:sldChg>
      <pc:sldChg chg="modSp mod">
        <pc:chgData name="Beverly Wooten" userId="bfe2ea633befc051" providerId="LiveId" clId="{7061D9D5-4A06-4F2F-9CCB-182AC86D545C}" dt="2023-06-11T15:07:10.682" v="5290" actId="1076"/>
        <pc:sldMkLst>
          <pc:docMk/>
          <pc:sldMk cId="2900881959" sldId="305"/>
        </pc:sldMkLst>
        <pc:picChg chg="mod">
          <ac:chgData name="Beverly Wooten" userId="bfe2ea633befc051" providerId="LiveId" clId="{7061D9D5-4A06-4F2F-9CCB-182AC86D545C}" dt="2023-06-11T15:07:10.682" v="5290" actId="1076"/>
          <ac:picMkLst>
            <pc:docMk/>
            <pc:sldMk cId="2900881959" sldId="305"/>
            <ac:picMk id="4" creationId="{94AB9BA3-4E73-4694-ACE1-2203FB25643F}"/>
          </ac:picMkLst>
        </pc:picChg>
      </pc:sldChg>
      <pc:sldChg chg="modSp mod">
        <pc:chgData name="Beverly Wooten" userId="bfe2ea633befc051" providerId="LiveId" clId="{7061D9D5-4A06-4F2F-9CCB-182AC86D545C}" dt="2023-06-11T15:06:57.369" v="5287" actId="1076"/>
        <pc:sldMkLst>
          <pc:docMk/>
          <pc:sldMk cId="1085883528" sldId="307"/>
        </pc:sldMkLst>
        <pc:spChg chg="mod">
          <ac:chgData name="Beverly Wooten" userId="bfe2ea633befc051" providerId="LiveId" clId="{7061D9D5-4A06-4F2F-9CCB-182AC86D545C}" dt="2023-06-03T14:39:29.174" v="1380" actId="14100"/>
          <ac:spMkLst>
            <pc:docMk/>
            <pc:sldMk cId="1085883528" sldId="307"/>
            <ac:spMk id="2" creationId="{A294F387-ED17-4CDA-AC0C-C87AA7B7D606}"/>
          </ac:spMkLst>
        </pc:spChg>
        <pc:picChg chg="mod">
          <ac:chgData name="Beverly Wooten" userId="bfe2ea633befc051" providerId="LiveId" clId="{7061D9D5-4A06-4F2F-9CCB-182AC86D545C}" dt="2023-06-11T15:06:57.369" v="5287" actId="1076"/>
          <ac:picMkLst>
            <pc:docMk/>
            <pc:sldMk cId="1085883528" sldId="307"/>
            <ac:picMk id="4" creationId="{94AB9BA3-4E73-4694-ACE1-2203FB25643F}"/>
          </ac:picMkLst>
        </pc:picChg>
      </pc:sldChg>
      <pc:sldChg chg="modSp mod">
        <pc:chgData name="Beverly Wooten" userId="bfe2ea633befc051" providerId="LiveId" clId="{7061D9D5-4A06-4F2F-9CCB-182AC86D545C}" dt="2023-06-11T15:07:24.079" v="5291" actId="1076"/>
        <pc:sldMkLst>
          <pc:docMk/>
          <pc:sldMk cId="2611536082" sldId="308"/>
        </pc:sldMkLst>
        <pc:spChg chg="mod">
          <ac:chgData name="Beverly Wooten" userId="bfe2ea633befc051" providerId="LiveId" clId="{7061D9D5-4A06-4F2F-9CCB-182AC86D545C}" dt="2023-06-10T22:06:29.313" v="5012" actId="20577"/>
          <ac:spMkLst>
            <pc:docMk/>
            <pc:sldMk cId="2611536082" sldId="308"/>
            <ac:spMk id="2" creationId="{A294F387-ED17-4CDA-AC0C-C87AA7B7D606}"/>
          </ac:spMkLst>
        </pc:spChg>
        <pc:picChg chg="mod">
          <ac:chgData name="Beverly Wooten" userId="bfe2ea633befc051" providerId="LiveId" clId="{7061D9D5-4A06-4F2F-9CCB-182AC86D545C}" dt="2023-06-11T15:07:24.079" v="5291" actId="1076"/>
          <ac:picMkLst>
            <pc:docMk/>
            <pc:sldMk cId="2611536082" sldId="308"/>
            <ac:picMk id="4" creationId="{94AB9BA3-4E73-4694-ACE1-2203FB25643F}"/>
          </ac:picMkLst>
        </pc:picChg>
      </pc:sldChg>
      <pc:sldChg chg="modSp mod">
        <pc:chgData name="Beverly Wooten" userId="bfe2ea633befc051" providerId="LiveId" clId="{7061D9D5-4A06-4F2F-9CCB-182AC86D545C}" dt="2023-06-11T15:07:00.905" v="5288" actId="1076"/>
        <pc:sldMkLst>
          <pc:docMk/>
          <pc:sldMk cId="448201974" sldId="309"/>
        </pc:sldMkLst>
        <pc:spChg chg="mod">
          <ac:chgData name="Beverly Wooten" userId="bfe2ea633befc051" providerId="LiveId" clId="{7061D9D5-4A06-4F2F-9CCB-182AC86D545C}" dt="2023-06-10T22:06:42.213" v="5016" actId="20577"/>
          <ac:spMkLst>
            <pc:docMk/>
            <pc:sldMk cId="448201974" sldId="309"/>
            <ac:spMk id="2" creationId="{A294F387-ED17-4CDA-AC0C-C87AA7B7D606}"/>
          </ac:spMkLst>
        </pc:spChg>
        <pc:picChg chg="mod">
          <ac:chgData name="Beverly Wooten" userId="bfe2ea633befc051" providerId="LiveId" clId="{7061D9D5-4A06-4F2F-9CCB-182AC86D545C}" dt="2023-06-11T15:07:00.905" v="5288" actId="1076"/>
          <ac:picMkLst>
            <pc:docMk/>
            <pc:sldMk cId="448201974" sldId="309"/>
            <ac:picMk id="4" creationId="{94AB9BA3-4E73-4694-ACE1-2203FB25643F}"/>
          </ac:picMkLst>
        </pc:picChg>
      </pc:sldChg>
      <pc:sldChg chg="addSp delSp modSp mod">
        <pc:chgData name="Beverly Wooten" userId="bfe2ea633befc051" providerId="LiveId" clId="{7061D9D5-4A06-4F2F-9CCB-182AC86D545C}" dt="2023-06-20T21:14:32.939" v="5858" actId="14100"/>
        <pc:sldMkLst>
          <pc:docMk/>
          <pc:sldMk cId="1650228559" sldId="310"/>
        </pc:sldMkLst>
        <pc:spChg chg="mod">
          <ac:chgData name="Beverly Wooten" userId="bfe2ea633befc051" providerId="LiveId" clId="{7061D9D5-4A06-4F2F-9CCB-182AC86D545C}" dt="2023-06-10T22:27:14.116" v="5037" actId="14100"/>
          <ac:spMkLst>
            <pc:docMk/>
            <pc:sldMk cId="1650228559" sldId="310"/>
            <ac:spMk id="15" creationId="{7287F5F9-9ECB-49DF-AE38-C9C70FC2F0AA}"/>
          </ac:spMkLst>
        </pc:spChg>
        <pc:picChg chg="add mod">
          <ac:chgData name="Beverly Wooten" userId="bfe2ea633befc051" providerId="LiveId" clId="{7061D9D5-4A06-4F2F-9CCB-182AC86D545C}" dt="2023-06-10T22:18:09.423" v="5022" actId="1076"/>
          <ac:picMkLst>
            <pc:docMk/>
            <pc:sldMk cId="1650228559" sldId="310"/>
            <ac:picMk id="3" creationId="{D5472D5F-8F05-BA97-D441-DD2E83DD0AA0}"/>
          </ac:picMkLst>
        </pc:picChg>
        <pc:picChg chg="mod">
          <ac:chgData name="Beverly Wooten" userId="bfe2ea633befc051" providerId="LiveId" clId="{7061D9D5-4A06-4F2F-9CCB-182AC86D545C}" dt="2023-06-11T15:07:05.971" v="5289" actId="1076"/>
          <ac:picMkLst>
            <pc:docMk/>
            <pc:sldMk cId="1650228559" sldId="310"/>
            <ac:picMk id="4" creationId="{94AB9BA3-4E73-4694-ACE1-2203FB25643F}"/>
          </ac:picMkLst>
        </pc:picChg>
        <pc:picChg chg="add mod">
          <ac:chgData name="Beverly Wooten" userId="bfe2ea633befc051" providerId="LiveId" clId="{7061D9D5-4A06-4F2F-9CCB-182AC86D545C}" dt="2023-06-20T21:14:32.939" v="5858" actId="14100"/>
          <ac:picMkLst>
            <pc:docMk/>
            <pc:sldMk cId="1650228559" sldId="310"/>
            <ac:picMk id="7" creationId="{365C0214-B1AE-9D33-9007-04A26445507F}"/>
          </ac:picMkLst>
        </pc:picChg>
        <pc:picChg chg="del">
          <ac:chgData name="Beverly Wooten" userId="bfe2ea633befc051" providerId="LiveId" clId="{7061D9D5-4A06-4F2F-9CCB-182AC86D545C}" dt="2023-05-19T02:06:11.574" v="20" actId="478"/>
          <ac:picMkLst>
            <pc:docMk/>
            <pc:sldMk cId="1650228559" sldId="310"/>
            <ac:picMk id="8" creationId="{0A6D8AF6-EAD3-4672-B369-95ED119F81AA}"/>
          </ac:picMkLst>
        </pc:picChg>
        <pc:picChg chg="add mod">
          <ac:chgData name="Beverly Wooten" userId="bfe2ea633befc051" providerId="LiveId" clId="{7061D9D5-4A06-4F2F-9CCB-182AC86D545C}" dt="2023-06-10T22:26:56.643" v="5036" actId="1076"/>
          <ac:picMkLst>
            <pc:docMk/>
            <pc:sldMk cId="1650228559" sldId="310"/>
            <ac:picMk id="8" creationId="{CDE24C8C-4319-6D42-4B4A-3F0E7C14D593}"/>
          </ac:picMkLst>
        </pc:picChg>
        <pc:picChg chg="add del mod">
          <ac:chgData name="Beverly Wooten" userId="bfe2ea633befc051" providerId="LiveId" clId="{7061D9D5-4A06-4F2F-9CCB-182AC86D545C}" dt="2023-06-20T21:13:55.833" v="5852" actId="478"/>
          <ac:picMkLst>
            <pc:docMk/>
            <pc:sldMk cId="1650228559" sldId="310"/>
            <ac:picMk id="10" creationId="{C23874C7-69E6-4D4B-0D0E-01DA4A995E7C}"/>
          </ac:picMkLst>
        </pc:picChg>
        <pc:picChg chg="del">
          <ac:chgData name="Beverly Wooten" userId="bfe2ea633befc051" providerId="LiveId" clId="{7061D9D5-4A06-4F2F-9CCB-182AC86D545C}" dt="2023-05-19T02:06:10.119" v="19" actId="478"/>
          <ac:picMkLst>
            <pc:docMk/>
            <pc:sldMk cId="1650228559" sldId="310"/>
            <ac:picMk id="10" creationId="{E64A4D5A-3F85-4466-B33F-DBFA6415036E}"/>
          </ac:picMkLst>
        </pc:picChg>
        <pc:picChg chg="del">
          <ac:chgData name="Beverly Wooten" userId="bfe2ea633befc051" providerId="LiveId" clId="{7061D9D5-4A06-4F2F-9CCB-182AC86D545C}" dt="2023-05-19T02:06:12.367" v="21" actId="478"/>
          <ac:picMkLst>
            <pc:docMk/>
            <pc:sldMk cId="1650228559" sldId="310"/>
            <ac:picMk id="12" creationId="{F42BA8BC-B2FA-4CF7-B39D-08A23E76C6E9}"/>
          </ac:picMkLst>
        </pc:picChg>
      </pc:sldChg>
      <pc:sldChg chg="modSp del mod">
        <pc:chgData name="Beverly Wooten" userId="bfe2ea633befc051" providerId="LiveId" clId="{7061D9D5-4A06-4F2F-9CCB-182AC86D545C}" dt="2023-06-08T23:58:33.413" v="2532" actId="2696"/>
        <pc:sldMkLst>
          <pc:docMk/>
          <pc:sldMk cId="1050533365" sldId="316"/>
        </pc:sldMkLst>
        <pc:spChg chg="mod">
          <ac:chgData name="Beverly Wooten" userId="bfe2ea633befc051" providerId="LiveId" clId="{7061D9D5-4A06-4F2F-9CCB-182AC86D545C}" dt="2023-05-30T21:18:24.383" v="676" actId="20577"/>
          <ac:spMkLst>
            <pc:docMk/>
            <pc:sldMk cId="1050533365" sldId="316"/>
            <ac:spMk id="2" creationId="{116BCFD6-480A-42F3-A1A3-D53B94C8CD4B}"/>
          </ac:spMkLst>
        </pc:spChg>
        <pc:spChg chg="mod">
          <ac:chgData name="Beverly Wooten" userId="bfe2ea633befc051" providerId="LiveId" clId="{7061D9D5-4A06-4F2F-9CCB-182AC86D545C}" dt="2023-05-30T21:18:32.122" v="678" actId="6549"/>
          <ac:spMkLst>
            <pc:docMk/>
            <pc:sldMk cId="1050533365" sldId="316"/>
            <ac:spMk id="3" creationId="{328637F2-C884-4D72-910C-00B53DA60106}"/>
          </ac:spMkLst>
        </pc:spChg>
      </pc:sldChg>
      <pc:sldChg chg="addSp modSp mod">
        <pc:chgData name="Beverly Wooten" userId="bfe2ea633befc051" providerId="LiveId" clId="{7061D9D5-4A06-4F2F-9CCB-182AC86D545C}" dt="2023-06-11T15:06:29.573" v="5282" actId="1076"/>
        <pc:sldMkLst>
          <pc:docMk/>
          <pc:sldMk cId="691048323" sldId="318"/>
        </pc:sldMkLst>
        <pc:spChg chg="mod">
          <ac:chgData name="Beverly Wooten" userId="bfe2ea633befc051" providerId="LiveId" clId="{7061D9D5-4A06-4F2F-9CCB-182AC86D545C}" dt="2023-06-09T22:48:21.337" v="3786" actId="5793"/>
          <ac:spMkLst>
            <pc:docMk/>
            <pc:sldMk cId="691048323" sldId="318"/>
            <ac:spMk id="3" creationId="{0904CBD6-0225-4CAB-9EE4-DA15C317559A}"/>
          </ac:spMkLst>
        </pc:spChg>
        <pc:picChg chg="add mod">
          <ac:chgData name="Beverly Wooten" userId="bfe2ea633befc051" providerId="LiveId" clId="{7061D9D5-4A06-4F2F-9CCB-182AC86D545C}" dt="2023-06-10T22:03:34.555" v="4998" actId="1076"/>
          <ac:picMkLst>
            <pc:docMk/>
            <pc:sldMk cId="691048323" sldId="318"/>
            <ac:picMk id="4" creationId="{7FE03225-1DE8-713D-6275-C1C5FE7D72AB}"/>
          </ac:picMkLst>
        </pc:picChg>
        <pc:picChg chg="add mod">
          <ac:chgData name="Beverly Wooten" userId="bfe2ea633befc051" providerId="LiveId" clId="{7061D9D5-4A06-4F2F-9CCB-182AC86D545C}" dt="2023-06-11T15:06:29.573" v="5282" actId="1076"/>
          <ac:picMkLst>
            <pc:docMk/>
            <pc:sldMk cId="691048323" sldId="318"/>
            <ac:picMk id="5" creationId="{86633D55-1F8A-01A9-13D4-E0453E2D2F5F}"/>
          </ac:picMkLst>
        </pc:picChg>
      </pc:sldChg>
      <pc:sldChg chg="delSp del mod">
        <pc:chgData name="Beverly Wooten" userId="bfe2ea633befc051" providerId="LiveId" clId="{7061D9D5-4A06-4F2F-9CCB-182AC86D545C}" dt="2023-06-11T15:53:44.504" v="5297" actId="2696"/>
        <pc:sldMkLst>
          <pc:docMk/>
          <pc:sldMk cId="3852918056" sldId="319"/>
        </pc:sldMkLst>
        <pc:picChg chg="del">
          <ac:chgData name="Beverly Wooten" userId="bfe2ea633befc051" providerId="LiveId" clId="{7061D9D5-4A06-4F2F-9CCB-182AC86D545C}" dt="2023-05-30T21:11:23.753" v="571" actId="478"/>
          <ac:picMkLst>
            <pc:docMk/>
            <pc:sldMk cId="3852918056" sldId="319"/>
            <ac:picMk id="7" creationId="{50B9B201-58FC-4DF3-8D5E-009BAEF7743B}"/>
          </ac:picMkLst>
        </pc:picChg>
      </pc:sldChg>
      <pc:sldChg chg="addSp delSp modSp mod">
        <pc:chgData name="Beverly Wooten" userId="bfe2ea633befc051" providerId="LiveId" clId="{7061D9D5-4A06-4F2F-9CCB-182AC86D545C}" dt="2023-06-11T18:26:58.081" v="5763" actId="1076"/>
        <pc:sldMkLst>
          <pc:docMk/>
          <pc:sldMk cId="1642894096" sldId="330"/>
        </pc:sldMkLst>
        <pc:spChg chg="mod">
          <ac:chgData name="Beverly Wooten" userId="bfe2ea633befc051" providerId="LiveId" clId="{7061D9D5-4A06-4F2F-9CCB-182AC86D545C}" dt="2023-06-11T17:31:19.236" v="5653" actId="2"/>
          <ac:spMkLst>
            <pc:docMk/>
            <pc:sldMk cId="1642894096" sldId="330"/>
            <ac:spMk id="3" creationId="{328637F2-C884-4D72-910C-00B53DA60106}"/>
          </ac:spMkLst>
        </pc:spChg>
        <pc:picChg chg="mod">
          <ac:chgData name="Beverly Wooten" userId="bfe2ea633befc051" providerId="LiveId" clId="{7061D9D5-4A06-4F2F-9CCB-182AC86D545C}" dt="2023-06-10T22:01:57.537" v="4976" actId="1076"/>
          <ac:picMkLst>
            <pc:docMk/>
            <pc:sldMk cId="1642894096" sldId="330"/>
            <ac:picMk id="4" creationId="{3B6597F4-7B3B-4805-9D23-4E3C37F144DC}"/>
          </ac:picMkLst>
        </pc:picChg>
        <pc:picChg chg="mod">
          <ac:chgData name="Beverly Wooten" userId="bfe2ea633befc051" providerId="LiveId" clId="{7061D9D5-4A06-4F2F-9CCB-182AC86D545C}" dt="2023-06-10T22:01:54.096" v="4975" actId="1076"/>
          <ac:picMkLst>
            <pc:docMk/>
            <pc:sldMk cId="1642894096" sldId="330"/>
            <ac:picMk id="5" creationId="{67BE663F-6F62-48B0-ADF0-73A1A3427AB6}"/>
          </ac:picMkLst>
        </pc:picChg>
        <pc:picChg chg="add mod">
          <ac:chgData name="Beverly Wooten" userId="bfe2ea633befc051" providerId="LiveId" clId="{7061D9D5-4A06-4F2F-9CCB-182AC86D545C}" dt="2023-06-11T18:26:58.081" v="5763" actId="1076"/>
          <ac:picMkLst>
            <pc:docMk/>
            <pc:sldMk cId="1642894096" sldId="330"/>
            <ac:picMk id="7" creationId="{872456E0-9894-4482-3BC3-5755F3D5337A}"/>
          </ac:picMkLst>
        </pc:picChg>
        <pc:picChg chg="add del">
          <ac:chgData name="Beverly Wooten" userId="bfe2ea633befc051" providerId="LiveId" clId="{7061D9D5-4A06-4F2F-9CCB-182AC86D545C}" dt="2023-06-10T20:37:37.570" v="4108" actId="478"/>
          <ac:picMkLst>
            <pc:docMk/>
            <pc:sldMk cId="1642894096" sldId="330"/>
            <ac:picMk id="7" creationId="{C0B524D6-DC39-5FD1-3257-C27D78267719}"/>
          </ac:picMkLst>
        </pc:picChg>
      </pc:sldChg>
      <pc:sldChg chg="modSp mod">
        <pc:chgData name="Beverly Wooten" userId="bfe2ea633befc051" providerId="LiveId" clId="{7061D9D5-4A06-4F2F-9CCB-182AC86D545C}" dt="2023-06-13T19:14:57.845" v="5787" actId="13926"/>
        <pc:sldMkLst>
          <pc:docMk/>
          <pc:sldMk cId="1356917683" sldId="332"/>
        </pc:sldMkLst>
        <pc:spChg chg="mod">
          <ac:chgData name="Beverly Wooten" userId="bfe2ea633befc051" providerId="LiveId" clId="{7061D9D5-4A06-4F2F-9CCB-182AC86D545C}" dt="2023-06-13T19:14:57.845" v="5787" actId="13926"/>
          <ac:spMkLst>
            <pc:docMk/>
            <pc:sldMk cId="1356917683" sldId="332"/>
            <ac:spMk id="3" creationId="{00000000-0000-0000-0000-000000000000}"/>
          </ac:spMkLst>
        </pc:spChg>
        <pc:picChg chg="mod">
          <ac:chgData name="Beverly Wooten" userId="bfe2ea633befc051" providerId="LiveId" clId="{7061D9D5-4A06-4F2F-9CCB-182AC86D545C}" dt="2023-06-10T22:03:28.965" v="4997" actId="1076"/>
          <ac:picMkLst>
            <pc:docMk/>
            <pc:sldMk cId="1356917683" sldId="332"/>
            <ac:picMk id="5" creationId="{00000000-0000-0000-0000-000000000000}"/>
          </ac:picMkLst>
        </pc:picChg>
      </pc:sldChg>
      <pc:sldChg chg="del">
        <pc:chgData name="Beverly Wooten" userId="bfe2ea633befc051" providerId="LiveId" clId="{7061D9D5-4A06-4F2F-9CCB-182AC86D545C}" dt="2023-06-09T00:38:22.738" v="2624" actId="2696"/>
        <pc:sldMkLst>
          <pc:docMk/>
          <pc:sldMk cId="970588438" sldId="333"/>
        </pc:sldMkLst>
      </pc:sldChg>
      <pc:sldChg chg="addSp delSp modSp mod">
        <pc:chgData name="Beverly Wooten" userId="bfe2ea633befc051" providerId="LiveId" clId="{7061D9D5-4A06-4F2F-9CCB-182AC86D545C}" dt="2023-06-10T22:02:42.328" v="4986" actId="1076"/>
        <pc:sldMkLst>
          <pc:docMk/>
          <pc:sldMk cId="417463058" sldId="334"/>
        </pc:sldMkLst>
        <pc:spChg chg="mod">
          <ac:chgData name="Beverly Wooten" userId="bfe2ea633befc051" providerId="LiveId" clId="{7061D9D5-4A06-4F2F-9CCB-182AC86D545C}" dt="2023-06-10T21:09:35.252" v="4759" actId="20577"/>
          <ac:spMkLst>
            <pc:docMk/>
            <pc:sldMk cId="417463058" sldId="334"/>
            <ac:spMk id="2" creationId="{116BCFD6-480A-42F3-A1A3-D53B94C8CD4B}"/>
          </ac:spMkLst>
        </pc:spChg>
        <pc:spChg chg="mod">
          <ac:chgData name="Beverly Wooten" userId="bfe2ea633befc051" providerId="LiveId" clId="{7061D9D5-4A06-4F2F-9CCB-182AC86D545C}" dt="2023-05-30T21:42:59.564" v="916" actId="20577"/>
          <ac:spMkLst>
            <pc:docMk/>
            <pc:sldMk cId="417463058" sldId="334"/>
            <ac:spMk id="3" creationId="{328637F2-C884-4D72-910C-00B53DA60106}"/>
          </ac:spMkLst>
        </pc:spChg>
        <pc:picChg chg="mod">
          <ac:chgData name="Beverly Wooten" userId="bfe2ea633befc051" providerId="LiveId" clId="{7061D9D5-4A06-4F2F-9CCB-182AC86D545C}" dt="2023-06-10T22:02:42.328" v="4986" actId="1076"/>
          <ac:picMkLst>
            <pc:docMk/>
            <pc:sldMk cId="417463058" sldId="334"/>
            <ac:picMk id="4" creationId="{3B6597F4-7B3B-4805-9D23-4E3C37F144DC}"/>
          </ac:picMkLst>
        </pc:picChg>
        <pc:picChg chg="mod">
          <ac:chgData name="Beverly Wooten" userId="bfe2ea633befc051" providerId="LiveId" clId="{7061D9D5-4A06-4F2F-9CCB-182AC86D545C}" dt="2023-06-10T22:02:40.861" v="4985" actId="1076"/>
          <ac:picMkLst>
            <pc:docMk/>
            <pc:sldMk cId="417463058" sldId="334"/>
            <ac:picMk id="5" creationId="{67BE663F-6F62-48B0-ADF0-73A1A3427AB6}"/>
          </ac:picMkLst>
        </pc:picChg>
        <pc:picChg chg="del">
          <ac:chgData name="Beverly Wooten" userId="bfe2ea633befc051" providerId="LiveId" clId="{7061D9D5-4A06-4F2F-9CCB-182AC86D545C}" dt="2023-05-30T21:41:54.650" v="894" actId="478"/>
          <ac:picMkLst>
            <pc:docMk/>
            <pc:sldMk cId="417463058" sldId="334"/>
            <ac:picMk id="7" creationId="{2C15D70C-0D25-49C9-8F3C-0F78C369AFA8}"/>
          </ac:picMkLst>
        </pc:picChg>
        <pc:picChg chg="add mod">
          <ac:chgData name="Beverly Wooten" userId="bfe2ea633befc051" providerId="LiveId" clId="{7061D9D5-4A06-4F2F-9CCB-182AC86D545C}" dt="2023-06-10T21:09:07.726" v="4755" actId="1076"/>
          <ac:picMkLst>
            <pc:docMk/>
            <pc:sldMk cId="417463058" sldId="334"/>
            <ac:picMk id="8" creationId="{F218268C-CB00-7160-B668-A3DC30F75BA5}"/>
          </ac:picMkLst>
        </pc:picChg>
      </pc:sldChg>
      <pc:sldChg chg="modSp mod ord">
        <pc:chgData name="Beverly Wooten" userId="bfe2ea633befc051" providerId="LiveId" clId="{7061D9D5-4A06-4F2F-9CCB-182AC86D545C}" dt="2023-06-11T17:31:24.230" v="5654" actId="313"/>
        <pc:sldMkLst>
          <pc:docMk/>
          <pc:sldMk cId="2896149439" sldId="335"/>
        </pc:sldMkLst>
        <pc:spChg chg="mod">
          <ac:chgData name="Beverly Wooten" userId="bfe2ea633befc051" providerId="LiveId" clId="{7061D9D5-4A06-4F2F-9CCB-182AC86D545C}" dt="2023-06-11T17:31:24.230" v="5654" actId="313"/>
          <ac:spMkLst>
            <pc:docMk/>
            <pc:sldMk cId="2896149439" sldId="335"/>
            <ac:spMk id="3" creationId="{328637F2-C884-4D72-910C-00B53DA60106}"/>
          </ac:spMkLst>
        </pc:spChg>
        <pc:picChg chg="mod">
          <ac:chgData name="Beverly Wooten" userId="bfe2ea633befc051" providerId="LiveId" clId="{7061D9D5-4A06-4F2F-9CCB-182AC86D545C}" dt="2023-06-10T22:03:15.490" v="4994" actId="1076"/>
          <ac:picMkLst>
            <pc:docMk/>
            <pc:sldMk cId="2896149439" sldId="335"/>
            <ac:picMk id="4" creationId="{3B6597F4-7B3B-4805-9D23-4E3C37F144DC}"/>
          </ac:picMkLst>
        </pc:picChg>
        <pc:picChg chg="mod">
          <ac:chgData name="Beverly Wooten" userId="bfe2ea633befc051" providerId="LiveId" clId="{7061D9D5-4A06-4F2F-9CCB-182AC86D545C}" dt="2023-06-10T22:03:13.566" v="4993" actId="1076"/>
          <ac:picMkLst>
            <pc:docMk/>
            <pc:sldMk cId="2896149439" sldId="335"/>
            <ac:picMk id="5" creationId="{67BE663F-6F62-48B0-ADF0-73A1A3427AB6}"/>
          </ac:picMkLst>
        </pc:picChg>
      </pc:sldChg>
      <pc:sldChg chg="addSp delSp modSp mod">
        <pc:chgData name="Beverly Wooten" userId="bfe2ea633befc051" providerId="LiveId" clId="{7061D9D5-4A06-4F2F-9CCB-182AC86D545C}" dt="2023-06-10T22:03:00.397" v="4990" actId="1076"/>
        <pc:sldMkLst>
          <pc:docMk/>
          <pc:sldMk cId="3517950491" sldId="337"/>
        </pc:sldMkLst>
        <pc:spChg chg="mod">
          <ac:chgData name="Beverly Wooten" userId="bfe2ea633befc051" providerId="LiveId" clId="{7061D9D5-4A06-4F2F-9CCB-182AC86D545C}" dt="2023-06-10T21:08:32.940" v="4751" actId="20577"/>
          <ac:spMkLst>
            <pc:docMk/>
            <pc:sldMk cId="3517950491" sldId="337"/>
            <ac:spMk id="3" creationId="{328637F2-C884-4D72-910C-00B53DA60106}"/>
          </ac:spMkLst>
        </pc:spChg>
        <pc:picChg chg="mod">
          <ac:chgData name="Beverly Wooten" userId="bfe2ea633befc051" providerId="LiveId" clId="{7061D9D5-4A06-4F2F-9CCB-182AC86D545C}" dt="2023-06-10T22:03:00.397" v="4990" actId="1076"/>
          <ac:picMkLst>
            <pc:docMk/>
            <pc:sldMk cId="3517950491" sldId="337"/>
            <ac:picMk id="4" creationId="{3B6597F4-7B3B-4805-9D23-4E3C37F144DC}"/>
          </ac:picMkLst>
        </pc:picChg>
        <pc:picChg chg="mod">
          <ac:chgData name="Beverly Wooten" userId="bfe2ea633befc051" providerId="LiveId" clId="{7061D9D5-4A06-4F2F-9CCB-182AC86D545C}" dt="2023-06-10T22:02:57.189" v="4989" actId="1076"/>
          <ac:picMkLst>
            <pc:docMk/>
            <pc:sldMk cId="3517950491" sldId="337"/>
            <ac:picMk id="5" creationId="{67BE663F-6F62-48B0-ADF0-73A1A3427AB6}"/>
          </ac:picMkLst>
        </pc:picChg>
        <pc:picChg chg="add mod">
          <ac:chgData name="Beverly Wooten" userId="bfe2ea633befc051" providerId="LiveId" clId="{7061D9D5-4A06-4F2F-9CCB-182AC86D545C}" dt="2023-06-10T21:08:27.988" v="4726" actId="1076"/>
          <ac:picMkLst>
            <pc:docMk/>
            <pc:sldMk cId="3517950491" sldId="337"/>
            <ac:picMk id="7" creationId="{C31A8F6C-6AD6-CD45-EA07-F47BED52857D}"/>
          </ac:picMkLst>
        </pc:picChg>
        <pc:picChg chg="del">
          <ac:chgData name="Beverly Wooten" userId="bfe2ea633befc051" providerId="LiveId" clId="{7061D9D5-4A06-4F2F-9CCB-182AC86D545C}" dt="2023-05-30T21:44:19.446" v="917" actId="478"/>
          <ac:picMkLst>
            <pc:docMk/>
            <pc:sldMk cId="3517950491" sldId="337"/>
            <ac:picMk id="9" creationId="{50D8C028-D364-437C-ADF0-683D77312DB6}"/>
          </ac:picMkLst>
        </pc:picChg>
      </pc:sldChg>
      <pc:sldChg chg="delSp modSp del mod">
        <pc:chgData name="Beverly Wooten" userId="bfe2ea633befc051" providerId="LiveId" clId="{7061D9D5-4A06-4F2F-9CCB-182AC86D545C}" dt="2023-06-09T22:11:41.670" v="3055" actId="2696"/>
        <pc:sldMkLst>
          <pc:docMk/>
          <pc:sldMk cId="35454280" sldId="338"/>
        </pc:sldMkLst>
        <pc:spChg chg="mod">
          <ac:chgData name="Beverly Wooten" userId="bfe2ea633befc051" providerId="LiveId" clId="{7061D9D5-4A06-4F2F-9CCB-182AC86D545C}" dt="2023-05-30T21:15:50.673" v="586" actId="20577"/>
          <ac:spMkLst>
            <pc:docMk/>
            <pc:sldMk cId="35454280" sldId="338"/>
            <ac:spMk id="13" creationId="{00000000-0000-0000-0000-000000000000}"/>
          </ac:spMkLst>
        </pc:spChg>
        <pc:graphicFrameChg chg="del">
          <ac:chgData name="Beverly Wooten" userId="bfe2ea633befc051" providerId="LiveId" clId="{7061D9D5-4A06-4F2F-9CCB-182AC86D545C}" dt="2023-05-30T21:15:52.705" v="587" actId="478"/>
          <ac:graphicFrameMkLst>
            <pc:docMk/>
            <pc:sldMk cId="35454280" sldId="338"/>
            <ac:graphicFrameMk id="2" creationId="{0E534843-DE5D-94CC-D81F-A1FCF2A801A3}"/>
          </ac:graphicFrameMkLst>
        </pc:graphicFrameChg>
      </pc:sldChg>
      <pc:sldChg chg="modSp del mod">
        <pc:chgData name="Beverly Wooten" userId="bfe2ea633befc051" providerId="LiveId" clId="{7061D9D5-4A06-4F2F-9CCB-182AC86D545C}" dt="2023-06-09T22:38:50.170" v="3726" actId="2696"/>
        <pc:sldMkLst>
          <pc:docMk/>
          <pc:sldMk cId="46173678" sldId="339"/>
        </pc:sldMkLst>
        <pc:spChg chg="mod">
          <ac:chgData name="Beverly Wooten" userId="bfe2ea633befc051" providerId="LiveId" clId="{7061D9D5-4A06-4F2F-9CCB-182AC86D545C}" dt="2023-05-30T21:18:13.744" v="672" actId="6549"/>
          <ac:spMkLst>
            <pc:docMk/>
            <pc:sldMk cId="46173678" sldId="339"/>
            <ac:spMk id="3" creationId="{328637F2-C884-4D72-910C-00B53DA60106}"/>
          </ac:spMkLst>
        </pc:spChg>
      </pc:sldChg>
      <pc:sldChg chg="modSp mod">
        <pc:chgData name="Beverly Wooten" userId="bfe2ea633befc051" providerId="LiveId" clId="{7061D9D5-4A06-4F2F-9CCB-182AC86D545C}" dt="2023-06-10T22:03:49.658" v="5002" actId="1076"/>
        <pc:sldMkLst>
          <pc:docMk/>
          <pc:sldMk cId="1470508364" sldId="340"/>
        </pc:sldMkLst>
        <pc:spChg chg="mod">
          <ac:chgData name="Beverly Wooten" userId="bfe2ea633befc051" providerId="LiveId" clId="{7061D9D5-4A06-4F2F-9CCB-182AC86D545C}" dt="2023-05-19T02:03:54.950" v="4" actId="20577"/>
          <ac:spMkLst>
            <pc:docMk/>
            <pc:sldMk cId="1470508364" sldId="340"/>
            <ac:spMk id="2" creationId="{00000000-0000-0000-0000-000000000000}"/>
          </ac:spMkLst>
        </pc:spChg>
        <pc:picChg chg="mod">
          <ac:chgData name="Beverly Wooten" userId="bfe2ea633befc051" providerId="LiveId" clId="{7061D9D5-4A06-4F2F-9CCB-182AC86D545C}" dt="2023-06-10T22:03:49.658" v="5002" actId="1076"/>
          <ac:picMkLst>
            <pc:docMk/>
            <pc:sldMk cId="1470508364" sldId="340"/>
            <ac:picMk id="4" creationId="{00000000-0000-0000-0000-000000000000}"/>
          </ac:picMkLst>
        </pc:picChg>
        <pc:picChg chg="mod">
          <ac:chgData name="Beverly Wooten" userId="bfe2ea633befc051" providerId="LiveId" clId="{7061D9D5-4A06-4F2F-9CCB-182AC86D545C}" dt="2023-06-10T22:03:47.595" v="5001" actId="1076"/>
          <ac:picMkLst>
            <pc:docMk/>
            <pc:sldMk cId="1470508364" sldId="340"/>
            <ac:picMk id="5" creationId="{00000000-0000-0000-0000-000000000000}"/>
          </ac:picMkLst>
        </pc:picChg>
      </pc:sldChg>
      <pc:sldChg chg="modSp mod">
        <pc:chgData name="Beverly Wooten" userId="bfe2ea633befc051" providerId="LiveId" clId="{7061D9D5-4A06-4F2F-9CCB-182AC86D545C}" dt="2023-06-11T15:07:35.766" v="5292" actId="1076"/>
        <pc:sldMkLst>
          <pc:docMk/>
          <pc:sldMk cId="1986975464" sldId="341"/>
        </pc:sldMkLst>
        <pc:picChg chg="mod">
          <ac:chgData name="Beverly Wooten" userId="bfe2ea633befc051" providerId="LiveId" clId="{7061D9D5-4A06-4F2F-9CCB-182AC86D545C}" dt="2023-06-11T15:07:35.766" v="5292" actId="1076"/>
          <ac:picMkLst>
            <pc:docMk/>
            <pc:sldMk cId="1986975464" sldId="341"/>
            <ac:picMk id="4" creationId="{94AB9BA3-4E73-4694-ACE1-2203FB25643F}"/>
          </ac:picMkLst>
        </pc:picChg>
      </pc:sldChg>
      <pc:sldChg chg="addSp delSp modSp mod">
        <pc:chgData name="Beverly Wooten" userId="bfe2ea633befc051" providerId="LiveId" clId="{7061D9D5-4A06-4F2F-9CCB-182AC86D545C}" dt="2023-06-11T15:06:52.470" v="5286" actId="1076"/>
        <pc:sldMkLst>
          <pc:docMk/>
          <pc:sldMk cId="42977913" sldId="342"/>
        </pc:sldMkLst>
        <pc:picChg chg="mod">
          <ac:chgData name="Beverly Wooten" userId="bfe2ea633befc051" providerId="LiveId" clId="{7061D9D5-4A06-4F2F-9CCB-182AC86D545C}" dt="2023-06-11T15:06:52.470" v="5286" actId="1076"/>
          <ac:picMkLst>
            <pc:docMk/>
            <pc:sldMk cId="42977913" sldId="342"/>
            <ac:picMk id="4" creationId="{94AB9BA3-4E73-4694-ACE1-2203FB25643F}"/>
          </ac:picMkLst>
        </pc:picChg>
        <pc:picChg chg="del">
          <ac:chgData name="Beverly Wooten" userId="bfe2ea633befc051" providerId="LiveId" clId="{7061D9D5-4A06-4F2F-9CCB-182AC86D545C}" dt="2023-05-19T02:04:44.299" v="5" actId="478"/>
          <ac:picMkLst>
            <pc:docMk/>
            <pc:sldMk cId="42977913" sldId="342"/>
            <ac:picMk id="6" creationId="{5B6F7BA2-E2D6-49C5-B11C-8218C8136EC7}"/>
          </ac:picMkLst>
        </pc:picChg>
        <pc:picChg chg="add mod">
          <ac:chgData name="Beverly Wooten" userId="bfe2ea633befc051" providerId="LiveId" clId="{7061D9D5-4A06-4F2F-9CCB-182AC86D545C}" dt="2023-05-30T21:24:07.253" v="751" actId="1076"/>
          <ac:picMkLst>
            <pc:docMk/>
            <pc:sldMk cId="42977913" sldId="342"/>
            <ac:picMk id="6" creationId="{F67909EC-C919-282B-2CDA-8F14C3E79F86}"/>
          </ac:picMkLst>
        </pc:picChg>
        <pc:picChg chg="del">
          <ac:chgData name="Beverly Wooten" userId="bfe2ea633befc051" providerId="LiveId" clId="{7061D9D5-4A06-4F2F-9CCB-182AC86D545C}" dt="2023-05-19T02:04:45.590" v="6" actId="478"/>
          <ac:picMkLst>
            <pc:docMk/>
            <pc:sldMk cId="42977913" sldId="342"/>
            <ac:picMk id="8" creationId="{F29EE77E-E3B0-439D-81E0-3E25857800FC}"/>
          </ac:picMkLst>
        </pc:picChg>
        <pc:picChg chg="add mod">
          <ac:chgData name="Beverly Wooten" userId="bfe2ea633befc051" providerId="LiveId" clId="{7061D9D5-4A06-4F2F-9CCB-182AC86D545C}" dt="2023-05-30T21:24:01.003" v="750" actId="1076"/>
          <ac:picMkLst>
            <pc:docMk/>
            <pc:sldMk cId="42977913" sldId="342"/>
            <ac:picMk id="8" creationId="{F30AC3D8-EFB7-7171-0F42-24D1C03FCD25}"/>
          </ac:picMkLst>
        </pc:picChg>
      </pc:sldChg>
      <pc:sldChg chg="addSp delSp modSp mod">
        <pc:chgData name="Beverly Wooten" userId="bfe2ea633befc051" providerId="LiveId" clId="{7061D9D5-4A06-4F2F-9CCB-182AC86D545C}" dt="2023-06-10T19:41:28.057" v="4002" actId="1076"/>
        <pc:sldMkLst>
          <pc:docMk/>
          <pc:sldMk cId="1441035171" sldId="344"/>
        </pc:sldMkLst>
        <pc:picChg chg="add mod">
          <ac:chgData name="Beverly Wooten" userId="bfe2ea633befc051" providerId="LiveId" clId="{7061D9D5-4A06-4F2F-9CCB-182AC86D545C}" dt="2023-05-30T21:15:07.641" v="578" actId="14100"/>
          <ac:picMkLst>
            <pc:docMk/>
            <pc:sldMk cId="1441035171" sldId="344"/>
            <ac:picMk id="6" creationId="{999E8C8B-156F-D306-7934-553EE04130A3}"/>
          </ac:picMkLst>
        </pc:picChg>
        <pc:picChg chg="add mod">
          <ac:chgData name="Beverly Wooten" userId="bfe2ea633befc051" providerId="LiveId" clId="{7061D9D5-4A06-4F2F-9CCB-182AC86D545C}" dt="2023-06-10T19:41:28.057" v="4002" actId="1076"/>
          <ac:picMkLst>
            <pc:docMk/>
            <pc:sldMk cId="1441035171" sldId="344"/>
            <ac:picMk id="7" creationId="{38C9CAD2-5816-CE59-34CB-5D3AFE5884D8}"/>
          </ac:picMkLst>
        </pc:picChg>
        <pc:picChg chg="del">
          <ac:chgData name="Beverly Wooten" userId="bfe2ea633befc051" providerId="LiveId" clId="{7061D9D5-4A06-4F2F-9CCB-182AC86D545C}" dt="2023-05-30T21:14:22.737" v="572" actId="478"/>
          <ac:picMkLst>
            <pc:docMk/>
            <pc:sldMk cId="1441035171" sldId="344"/>
            <ac:picMk id="9" creationId="{B62DD67F-AA07-430D-8FC3-F8BC7F47CD69}"/>
          </ac:picMkLst>
        </pc:picChg>
      </pc:sldChg>
      <pc:sldChg chg="new del">
        <pc:chgData name="Beverly Wooten" userId="bfe2ea633befc051" providerId="LiveId" clId="{7061D9D5-4A06-4F2F-9CCB-182AC86D545C}" dt="2023-05-30T20:59:13.234" v="24" actId="47"/>
        <pc:sldMkLst>
          <pc:docMk/>
          <pc:sldMk cId="340221398" sldId="345"/>
        </pc:sldMkLst>
      </pc:sldChg>
      <pc:sldChg chg="delSp modSp add mod">
        <pc:chgData name="Beverly Wooten" userId="bfe2ea633befc051" providerId="LiveId" clId="{7061D9D5-4A06-4F2F-9CCB-182AC86D545C}" dt="2023-06-13T19:52:35.135" v="5851" actId="20577"/>
        <pc:sldMkLst>
          <pc:docMk/>
          <pc:sldMk cId="1544581677" sldId="346"/>
        </pc:sldMkLst>
        <pc:spChg chg="mod">
          <ac:chgData name="Beverly Wooten" userId="bfe2ea633befc051" providerId="LiveId" clId="{7061D9D5-4A06-4F2F-9CCB-182AC86D545C}" dt="2023-06-13T19:52:35.135" v="5851" actId="20577"/>
          <ac:spMkLst>
            <pc:docMk/>
            <pc:sldMk cId="1544581677" sldId="346"/>
            <ac:spMk id="3" creationId="{AF3B968A-CD04-443C-AD9A-6003BFD05446}"/>
          </ac:spMkLst>
        </pc:spChg>
        <pc:spChg chg="mod">
          <ac:chgData name="Beverly Wooten" userId="bfe2ea633befc051" providerId="LiveId" clId="{7061D9D5-4A06-4F2F-9CCB-182AC86D545C}" dt="2023-05-30T21:00:01.075" v="40" actId="255"/>
          <ac:spMkLst>
            <pc:docMk/>
            <pc:sldMk cId="1544581677" sldId="346"/>
            <ac:spMk id="13" creationId="{00000000-0000-0000-0000-000000000000}"/>
          </ac:spMkLst>
        </pc:spChg>
        <pc:picChg chg="del">
          <ac:chgData name="Beverly Wooten" userId="bfe2ea633befc051" providerId="LiveId" clId="{7061D9D5-4A06-4F2F-9CCB-182AC86D545C}" dt="2023-05-30T20:59:15.918" v="25" actId="478"/>
          <ac:picMkLst>
            <pc:docMk/>
            <pc:sldMk cId="1544581677" sldId="346"/>
            <ac:picMk id="7" creationId="{50B9B201-58FC-4DF3-8D5E-009BAEF7743B}"/>
          </ac:picMkLst>
        </pc:picChg>
      </pc:sldChg>
      <pc:sldChg chg="del">
        <pc:chgData name="Beverly Wooten" userId="bfe2ea633befc051" providerId="LiveId" clId="{7061D9D5-4A06-4F2F-9CCB-182AC86D545C}" dt="2023-06-10T21:57:09.589" v="4956" actId="2696"/>
        <pc:sldMkLst>
          <pc:docMk/>
          <pc:sldMk cId="715888872" sldId="347"/>
        </pc:sldMkLst>
      </pc:sldChg>
      <pc:sldChg chg="addSp modSp del mod">
        <pc:chgData name="Beverly Wooten" userId="bfe2ea633befc051" providerId="LiveId" clId="{7061D9D5-4A06-4F2F-9CCB-182AC86D545C}" dt="2023-06-09T00:27:29.869" v="2590" actId="2696"/>
        <pc:sldMkLst>
          <pc:docMk/>
          <pc:sldMk cId="1869341291" sldId="347"/>
        </pc:sldMkLst>
        <pc:spChg chg="mod">
          <ac:chgData name="Beverly Wooten" userId="bfe2ea633befc051" providerId="LiveId" clId="{7061D9D5-4A06-4F2F-9CCB-182AC86D545C}" dt="2023-05-30T21:35:03.891" v="871" actId="20577"/>
          <ac:spMkLst>
            <pc:docMk/>
            <pc:sldMk cId="1869341291" sldId="347"/>
            <ac:spMk id="3" creationId="{AF3B968A-CD04-443C-AD9A-6003BFD05446}"/>
          </ac:spMkLst>
        </pc:spChg>
        <pc:spChg chg="mod">
          <ac:chgData name="Beverly Wooten" userId="bfe2ea633befc051" providerId="LiveId" clId="{7061D9D5-4A06-4F2F-9CCB-182AC86D545C}" dt="2023-05-30T21:29:59.465" v="794" actId="14100"/>
          <ac:spMkLst>
            <pc:docMk/>
            <pc:sldMk cId="1869341291" sldId="347"/>
            <ac:spMk id="13" creationId="{00000000-0000-0000-0000-000000000000}"/>
          </ac:spMkLst>
        </pc:spChg>
        <pc:picChg chg="add mod">
          <ac:chgData name="Beverly Wooten" userId="bfe2ea633befc051" providerId="LiveId" clId="{7061D9D5-4A06-4F2F-9CCB-182AC86D545C}" dt="2023-05-30T21:35:34.374" v="873" actId="14100"/>
          <ac:picMkLst>
            <pc:docMk/>
            <pc:sldMk cId="1869341291" sldId="347"/>
            <ac:picMk id="6" creationId="{BA1A0E79-4EE9-0111-0EE6-92842B2DFF9A}"/>
          </ac:picMkLst>
        </pc:picChg>
      </pc:sldChg>
      <pc:sldChg chg="modSp mod">
        <pc:chgData name="Beverly Wooten" userId="bfe2ea633befc051" providerId="LiveId" clId="{7061D9D5-4A06-4F2F-9CCB-182AC86D545C}" dt="2023-06-11T15:08:12.218" v="5294" actId="1076"/>
        <pc:sldMkLst>
          <pc:docMk/>
          <pc:sldMk cId="3880548619" sldId="347"/>
        </pc:sldMkLst>
        <pc:picChg chg="mod">
          <ac:chgData name="Beverly Wooten" userId="bfe2ea633befc051" providerId="LiveId" clId="{7061D9D5-4A06-4F2F-9CCB-182AC86D545C}" dt="2023-06-11T15:08:12.218" v="5294" actId="1076"/>
          <ac:picMkLst>
            <pc:docMk/>
            <pc:sldMk cId="3880548619" sldId="347"/>
            <ac:picMk id="4" creationId="{00000000-0000-0000-0000-000000000000}"/>
          </ac:picMkLst>
        </pc:picChg>
      </pc:sldChg>
      <pc:sldChg chg="addSp delSp modSp mod">
        <pc:chgData name="Beverly Wooten" userId="bfe2ea633befc051" providerId="LiveId" clId="{7061D9D5-4A06-4F2F-9CCB-182AC86D545C}" dt="2023-06-10T19:59:05.617" v="4087" actId="1076"/>
        <pc:sldMkLst>
          <pc:docMk/>
          <pc:sldMk cId="257000223" sldId="348"/>
        </pc:sldMkLst>
        <pc:spChg chg="mod">
          <ac:chgData name="Beverly Wooten" userId="bfe2ea633befc051" providerId="LiveId" clId="{7061D9D5-4A06-4F2F-9CCB-182AC86D545C}" dt="2023-06-09T22:55:16.787" v="3815" actId="14100"/>
          <ac:spMkLst>
            <pc:docMk/>
            <pc:sldMk cId="257000223" sldId="348"/>
            <ac:spMk id="2" creationId="{2314AAEB-8EA3-4670-A1D3-6CE125F0FAF8}"/>
          </ac:spMkLst>
        </pc:spChg>
        <pc:spChg chg="mod">
          <ac:chgData name="Beverly Wooten" userId="bfe2ea633befc051" providerId="LiveId" clId="{7061D9D5-4A06-4F2F-9CCB-182AC86D545C}" dt="2023-06-10T19:58:53.479" v="4086" actId="207"/>
          <ac:spMkLst>
            <pc:docMk/>
            <pc:sldMk cId="257000223" sldId="348"/>
            <ac:spMk id="3" creationId="{00000000-0000-0000-0000-000000000000}"/>
          </ac:spMkLst>
        </pc:spChg>
        <pc:picChg chg="mod">
          <ac:chgData name="Beverly Wooten" userId="bfe2ea633befc051" providerId="LiveId" clId="{7061D9D5-4A06-4F2F-9CCB-182AC86D545C}" dt="2023-06-09T00:38:00.697" v="2622" actId="1076"/>
          <ac:picMkLst>
            <pc:docMk/>
            <pc:sldMk cId="257000223" sldId="348"/>
            <ac:picMk id="4" creationId="{00000000-0000-0000-0000-000000000000}"/>
          </ac:picMkLst>
        </pc:picChg>
        <pc:picChg chg="mod">
          <ac:chgData name="Beverly Wooten" userId="bfe2ea633befc051" providerId="LiveId" clId="{7061D9D5-4A06-4F2F-9CCB-182AC86D545C}" dt="2023-06-09T00:38:04.023" v="2623" actId="1076"/>
          <ac:picMkLst>
            <pc:docMk/>
            <pc:sldMk cId="257000223" sldId="348"/>
            <ac:picMk id="5" creationId="{00000000-0000-0000-0000-000000000000}"/>
          </ac:picMkLst>
        </pc:picChg>
        <pc:picChg chg="add mod">
          <ac:chgData name="Beverly Wooten" userId="bfe2ea633befc051" providerId="LiveId" clId="{7061D9D5-4A06-4F2F-9CCB-182AC86D545C}" dt="2023-06-10T19:58:24.644" v="4079" actId="688"/>
          <ac:picMkLst>
            <pc:docMk/>
            <pc:sldMk cId="257000223" sldId="348"/>
            <ac:picMk id="7" creationId="{2861533C-DE90-A4BD-85DC-8FD05E95B6F3}"/>
          </ac:picMkLst>
        </pc:picChg>
        <pc:picChg chg="del">
          <ac:chgData name="Beverly Wooten" userId="bfe2ea633befc051" providerId="LiveId" clId="{7061D9D5-4A06-4F2F-9CCB-182AC86D545C}" dt="2023-06-08T23:15:36.899" v="1705" actId="478"/>
          <ac:picMkLst>
            <pc:docMk/>
            <pc:sldMk cId="257000223" sldId="348"/>
            <ac:picMk id="7" creationId="{4DC85A5C-176A-5C20-3F02-88098029EEDB}"/>
          </ac:picMkLst>
        </pc:picChg>
        <pc:picChg chg="add mod">
          <ac:chgData name="Beverly Wooten" userId="bfe2ea633befc051" providerId="LiveId" clId="{7061D9D5-4A06-4F2F-9CCB-182AC86D545C}" dt="2023-06-10T19:59:05.617" v="4087" actId="1076"/>
          <ac:picMkLst>
            <pc:docMk/>
            <pc:sldMk cId="257000223" sldId="348"/>
            <ac:picMk id="9" creationId="{B72F2C73-9593-ED09-A55C-7B5CA2251869}"/>
          </ac:picMkLst>
        </pc:picChg>
      </pc:sldChg>
      <pc:sldChg chg="ord">
        <pc:chgData name="Beverly Wooten" userId="bfe2ea633befc051" providerId="LiveId" clId="{7061D9D5-4A06-4F2F-9CCB-182AC86D545C}" dt="2023-06-10T21:57:28.921" v="4958"/>
        <pc:sldMkLst>
          <pc:docMk/>
          <pc:sldMk cId="1244361535" sldId="349"/>
        </pc:sldMkLst>
      </pc:sldChg>
      <pc:sldChg chg="del">
        <pc:chgData name="Beverly Wooten" userId="bfe2ea633befc051" providerId="LiveId" clId="{7061D9D5-4A06-4F2F-9CCB-182AC86D545C}" dt="2023-06-10T21:57:09.589" v="4956" actId="2696"/>
        <pc:sldMkLst>
          <pc:docMk/>
          <pc:sldMk cId="2780481675" sldId="349"/>
        </pc:sldMkLst>
      </pc:sldChg>
      <pc:sldChg chg="del">
        <pc:chgData name="Beverly Wooten" userId="bfe2ea633befc051" providerId="LiveId" clId="{7061D9D5-4A06-4F2F-9CCB-182AC86D545C}" dt="2023-06-11T15:59:18.845" v="5298" actId="2696"/>
        <pc:sldMkLst>
          <pc:docMk/>
          <pc:sldMk cId="609210428" sldId="350"/>
        </pc:sldMkLst>
      </pc:sldChg>
      <pc:sldChg chg="del">
        <pc:chgData name="Beverly Wooten" userId="bfe2ea633befc051" providerId="LiveId" clId="{7061D9D5-4A06-4F2F-9CCB-182AC86D545C}" dt="2023-06-10T21:56:46.313" v="4955" actId="2696"/>
        <pc:sldMkLst>
          <pc:docMk/>
          <pc:sldMk cId="1749765924" sldId="350"/>
        </pc:sldMkLst>
      </pc:sldChg>
      <pc:sldChg chg="del">
        <pc:chgData name="Beverly Wooten" userId="bfe2ea633befc051" providerId="LiveId" clId="{7061D9D5-4A06-4F2F-9CCB-182AC86D545C}" dt="2023-06-11T15:59:21.818" v="5299" actId="2696"/>
        <pc:sldMkLst>
          <pc:docMk/>
          <pc:sldMk cId="3365905900" sldId="351"/>
        </pc:sldMkLst>
      </pc:sldChg>
      <pc:sldChg chg="del">
        <pc:chgData name="Beverly Wooten" userId="bfe2ea633befc051" providerId="LiveId" clId="{7061D9D5-4A06-4F2F-9CCB-182AC86D545C}" dt="2023-06-10T21:56:46.313" v="4955" actId="2696"/>
        <pc:sldMkLst>
          <pc:docMk/>
          <pc:sldMk cId="4056964675" sldId="351"/>
        </pc:sldMkLst>
      </pc:sldChg>
      <pc:sldChg chg="del">
        <pc:chgData name="Beverly Wooten" userId="bfe2ea633befc051" providerId="LiveId" clId="{7061D9D5-4A06-4F2F-9CCB-182AC86D545C}" dt="2023-06-10T21:56:46.313" v="4955" actId="2696"/>
        <pc:sldMkLst>
          <pc:docMk/>
          <pc:sldMk cId="57122015" sldId="352"/>
        </pc:sldMkLst>
      </pc:sldChg>
      <pc:sldChg chg="modSp mod">
        <pc:chgData name="Beverly Wooten" userId="bfe2ea633befc051" providerId="LiveId" clId="{7061D9D5-4A06-4F2F-9CCB-182AC86D545C}" dt="2023-06-10T21:57:55.007" v="4959" actId="14100"/>
        <pc:sldMkLst>
          <pc:docMk/>
          <pc:sldMk cId="4069472377" sldId="352"/>
        </pc:sldMkLst>
        <pc:spChg chg="mod">
          <ac:chgData name="Beverly Wooten" userId="bfe2ea633befc051" providerId="LiveId" clId="{7061D9D5-4A06-4F2F-9CCB-182AC86D545C}" dt="2023-06-10T21:57:55.007" v="4959" actId="14100"/>
          <ac:spMkLst>
            <pc:docMk/>
            <pc:sldMk cId="4069472377" sldId="352"/>
            <ac:spMk id="2" creationId="{7CD0C522-6704-25C1-13F7-0C35E78C5B43}"/>
          </ac:spMkLst>
        </pc:spChg>
      </pc:sldChg>
      <pc:sldChg chg="del">
        <pc:chgData name="Beverly Wooten" userId="bfe2ea633befc051" providerId="LiveId" clId="{7061D9D5-4A06-4F2F-9CCB-182AC86D545C}" dt="2023-06-11T15:59:43.934" v="5301" actId="2696"/>
        <pc:sldMkLst>
          <pc:docMk/>
          <pc:sldMk cId="959353251" sldId="353"/>
        </pc:sldMkLst>
      </pc:sldChg>
      <pc:sldChg chg="del">
        <pc:chgData name="Beverly Wooten" userId="bfe2ea633befc051" providerId="LiveId" clId="{7061D9D5-4A06-4F2F-9CCB-182AC86D545C}" dt="2023-06-10T21:56:46.313" v="4955" actId="2696"/>
        <pc:sldMkLst>
          <pc:docMk/>
          <pc:sldMk cId="1232746618" sldId="353"/>
        </pc:sldMkLst>
      </pc:sldChg>
      <pc:sldChg chg="modSp del mod">
        <pc:chgData name="Beverly Wooten" userId="bfe2ea633befc051" providerId="LiveId" clId="{7061D9D5-4A06-4F2F-9CCB-182AC86D545C}" dt="2023-06-10T21:56:46.313" v="4955" actId="2696"/>
        <pc:sldMkLst>
          <pc:docMk/>
          <pc:sldMk cId="717737417" sldId="354"/>
        </pc:sldMkLst>
        <pc:spChg chg="mod">
          <ac:chgData name="Beverly Wooten" userId="bfe2ea633befc051" providerId="LiveId" clId="{7061D9D5-4A06-4F2F-9CCB-182AC86D545C}" dt="2023-06-09T00:31:15.494" v="2595" actId="14100"/>
          <ac:spMkLst>
            <pc:docMk/>
            <pc:sldMk cId="717737417" sldId="354"/>
            <ac:spMk id="3" creationId="{11578A22-8328-5BD8-D32E-4C5AF071E0C0}"/>
          </ac:spMkLst>
        </pc:spChg>
      </pc:sldChg>
      <pc:sldChg chg="addSp delSp modSp mod ord">
        <pc:chgData name="Beverly Wooten" userId="bfe2ea633befc051" providerId="LiveId" clId="{7061D9D5-4A06-4F2F-9CCB-182AC86D545C}" dt="2023-06-10T22:03:08.295" v="4992" actId="1076"/>
        <pc:sldMkLst>
          <pc:docMk/>
          <pc:sldMk cId="3800987937" sldId="355"/>
        </pc:sldMkLst>
        <pc:spChg chg="mod">
          <ac:chgData name="Beverly Wooten" userId="bfe2ea633befc051" providerId="LiveId" clId="{7061D9D5-4A06-4F2F-9CCB-182AC86D545C}" dt="2023-06-09T00:51:06.461" v="2920" actId="14100"/>
          <ac:spMkLst>
            <pc:docMk/>
            <pc:sldMk cId="3800987937" sldId="355"/>
            <ac:spMk id="2" creationId="{116BCFD6-480A-42F3-A1A3-D53B94C8CD4B}"/>
          </ac:spMkLst>
        </pc:spChg>
        <pc:spChg chg="mod">
          <ac:chgData name="Beverly Wooten" userId="bfe2ea633befc051" providerId="LiveId" clId="{7061D9D5-4A06-4F2F-9CCB-182AC86D545C}" dt="2023-06-09T00:55:06.867" v="3005" actId="14100"/>
          <ac:spMkLst>
            <pc:docMk/>
            <pc:sldMk cId="3800987937" sldId="355"/>
            <ac:spMk id="3" creationId="{328637F2-C884-4D72-910C-00B53DA60106}"/>
          </ac:spMkLst>
        </pc:spChg>
        <pc:spChg chg="add del">
          <ac:chgData name="Beverly Wooten" userId="bfe2ea633befc051" providerId="LiveId" clId="{7061D9D5-4A06-4F2F-9CCB-182AC86D545C}" dt="2023-06-10T21:07:26.208" v="4720" actId="22"/>
          <ac:spMkLst>
            <pc:docMk/>
            <pc:sldMk cId="3800987937" sldId="355"/>
            <ac:spMk id="7" creationId="{79A1EE3A-A256-20D7-605B-4B388212EB03}"/>
          </ac:spMkLst>
        </pc:spChg>
        <pc:picChg chg="mod">
          <ac:chgData name="Beverly Wooten" userId="bfe2ea633befc051" providerId="LiveId" clId="{7061D9D5-4A06-4F2F-9CCB-182AC86D545C}" dt="2023-06-10T22:03:08.295" v="4992" actId="1076"/>
          <ac:picMkLst>
            <pc:docMk/>
            <pc:sldMk cId="3800987937" sldId="355"/>
            <ac:picMk id="4" creationId="{3B6597F4-7B3B-4805-9D23-4E3C37F144DC}"/>
          </ac:picMkLst>
        </pc:picChg>
        <pc:picChg chg="mod">
          <ac:chgData name="Beverly Wooten" userId="bfe2ea633befc051" providerId="LiveId" clId="{7061D9D5-4A06-4F2F-9CCB-182AC86D545C}" dt="2023-06-10T22:03:06.781" v="4991" actId="1076"/>
          <ac:picMkLst>
            <pc:docMk/>
            <pc:sldMk cId="3800987937" sldId="355"/>
            <ac:picMk id="5" creationId="{67BE663F-6F62-48B0-ADF0-73A1A3427AB6}"/>
          </ac:picMkLst>
        </pc:picChg>
        <pc:picChg chg="add del mod">
          <ac:chgData name="Beverly Wooten" userId="bfe2ea633befc051" providerId="LiveId" clId="{7061D9D5-4A06-4F2F-9CCB-182AC86D545C}" dt="2023-06-09T00:50:06.315" v="2909" actId="478"/>
          <ac:picMkLst>
            <pc:docMk/>
            <pc:sldMk cId="3800987937" sldId="355"/>
            <ac:picMk id="7" creationId="{AAB53E7B-B54D-F89F-2734-8261FFC7A3EA}"/>
          </ac:picMkLst>
        </pc:picChg>
        <pc:picChg chg="add mod">
          <ac:chgData name="Beverly Wooten" userId="bfe2ea633befc051" providerId="LiveId" clId="{7061D9D5-4A06-4F2F-9CCB-182AC86D545C}" dt="2023-06-09T00:50:10.143" v="2910" actId="1076"/>
          <ac:picMkLst>
            <pc:docMk/>
            <pc:sldMk cId="3800987937" sldId="355"/>
            <ac:picMk id="9" creationId="{5BFEB50A-D624-8D4E-FB16-F4DF0A294EC4}"/>
          </ac:picMkLst>
        </pc:picChg>
        <pc:picChg chg="add mod">
          <ac:chgData name="Beverly Wooten" userId="bfe2ea633befc051" providerId="LiveId" clId="{7061D9D5-4A06-4F2F-9CCB-182AC86D545C}" dt="2023-06-09T00:50:56.676" v="2917" actId="14100"/>
          <ac:picMkLst>
            <pc:docMk/>
            <pc:sldMk cId="3800987937" sldId="355"/>
            <ac:picMk id="11" creationId="{94176BD9-305E-8636-39E2-BA0E0F959360}"/>
          </ac:picMkLst>
        </pc:picChg>
      </pc:sldChg>
      <pc:sldChg chg="addSp delSp modSp mod ord">
        <pc:chgData name="Beverly Wooten" userId="bfe2ea633befc051" providerId="LiveId" clId="{7061D9D5-4A06-4F2F-9CCB-182AC86D545C}" dt="2023-06-10T22:01:32.377" v="4972" actId="1076"/>
        <pc:sldMkLst>
          <pc:docMk/>
          <pc:sldMk cId="3755415397" sldId="356"/>
        </pc:sldMkLst>
        <pc:spChg chg="mod">
          <ac:chgData name="Beverly Wooten" userId="bfe2ea633befc051" providerId="LiveId" clId="{7061D9D5-4A06-4F2F-9CCB-182AC86D545C}" dt="2023-06-10T20:00:24.544" v="4092" actId="14100"/>
          <ac:spMkLst>
            <pc:docMk/>
            <pc:sldMk cId="3755415397" sldId="356"/>
            <ac:spMk id="3" creationId="{00000000-0000-0000-0000-000000000000}"/>
          </ac:spMkLst>
        </pc:spChg>
        <pc:picChg chg="mod">
          <ac:chgData name="Beverly Wooten" userId="bfe2ea633befc051" providerId="LiveId" clId="{7061D9D5-4A06-4F2F-9CCB-182AC86D545C}" dt="2023-06-10T22:01:32.377" v="4972" actId="1076"/>
          <ac:picMkLst>
            <pc:docMk/>
            <pc:sldMk cId="3755415397" sldId="356"/>
            <ac:picMk id="4" creationId="{00000000-0000-0000-0000-000000000000}"/>
          </ac:picMkLst>
        </pc:picChg>
        <pc:picChg chg="add mod">
          <ac:chgData name="Beverly Wooten" userId="bfe2ea633befc051" providerId="LiveId" clId="{7061D9D5-4A06-4F2F-9CCB-182AC86D545C}" dt="2023-06-10T20:00:27.554" v="4093" actId="14100"/>
          <ac:picMkLst>
            <pc:docMk/>
            <pc:sldMk cId="3755415397" sldId="356"/>
            <ac:picMk id="7" creationId="{CA767C8C-CBE7-2AF1-4B53-44B603EA62AC}"/>
          </ac:picMkLst>
        </pc:picChg>
        <pc:picChg chg="add del mod">
          <ac:chgData name="Beverly Wooten" userId="bfe2ea633befc051" providerId="LiveId" clId="{7061D9D5-4A06-4F2F-9CCB-182AC86D545C}" dt="2023-06-10T20:36:58.679" v="4101" actId="478"/>
          <ac:picMkLst>
            <pc:docMk/>
            <pc:sldMk cId="3755415397" sldId="356"/>
            <ac:picMk id="9" creationId="{31B5DE07-92C1-7DA0-9CB6-54FEFE93B36A}"/>
          </ac:picMkLst>
        </pc:picChg>
        <pc:picChg chg="add mod">
          <ac:chgData name="Beverly Wooten" userId="bfe2ea633befc051" providerId="LiveId" clId="{7061D9D5-4A06-4F2F-9CCB-182AC86D545C}" dt="2023-06-10T20:37:08.032" v="4106" actId="1076"/>
          <ac:picMkLst>
            <pc:docMk/>
            <pc:sldMk cId="3755415397" sldId="356"/>
            <ac:picMk id="11" creationId="{5CBE0E8D-A2E0-094D-E803-E2FFA3291F7A}"/>
          </ac:picMkLst>
        </pc:picChg>
      </pc:sldChg>
      <pc:sldChg chg="addSp delSp modSp mod">
        <pc:chgData name="Beverly Wooten" userId="bfe2ea633befc051" providerId="LiveId" clId="{7061D9D5-4A06-4F2F-9CCB-182AC86D545C}" dt="2023-06-11T15:06:13.742" v="5281" actId="1076"/>
        <pc:sldMkLst>
          <pc:docMk/>
          <pc:sldMk cId="1491647250" sldId="357"/>
        </pc:sldMkLst>
        <pc:spChg chg="mod">
          <ac:chgData name="Beverly Wooten" userId="bfe2ea633befc051" providerId="LiveId" clId="{7061D9D5-4A06-4F2F-9CCB-182AC86D545C}" dt="2023-06-11T15:06:06.454" v="5279" actId="1076"/>
          <ac:spMkLst>
            <pc:docMk/>
            <pc:sldMk cId="1491647250" sldId="357"/>
            <ac:spMk id="2" creationId="{00000000-0000-0000-0000-000000000000}"/>
          </ac:spMkLst>
        </pc:spChg>
        <pc:spChg chg="mod">
          <ac:chgData name="Beverly Wooten" userId="bfe2ea633befc051" providerId="LiveId" clId="{7061D9D5-4A06-4F2F-9CCB-182AC86D545C}" dt="2023-06-11T14:50:50.304" v="5123" actId="14100"/>
          <ac:spMkLst>
            <pc:docMk/>
            <pc:sldMk cId="1491647250" sldId="357"/>
            <ac:spMk id="6" creationId="{E46131A9-1F9F-4443-AF66-D86D5FC8218A}"/>
          </ac:spMkLst>
        </pc:spChg>
        <pc:spChg chg="add del mod">
          <ac:chgData name="Beverly Wooten" userId="bfe2ea633befc051" providerId="LiveId" clId="{7061D9D5-4A06-4F2F-9CCB-182AC86D545C}" dt="2023-06-11T15:01:27.975" v="5268" actId="478"/>
          <ac:spMkLst>
            <pc:docMk/>
            <pc:sldMk cId="1491647250" sldId="357"/>
            <ac:spMk id="12" creationId="{FEEEDAD2-8954-AF5A-C649-139F4EA30FDB}"/>
          </ac:spMkLst>
        </pc:spChg>
        <pc:spChg chg="add del mod">
          <ac:chgData name="Beverly Wooten" userId="bfe2ea633befc051" providerId="LiveId" clId="{7061D9D5-4A06-4F2F-9CCB-182AC86D545C}" dt="2023-06-11T15:01:31.207" v="5269" actId="478"/>
          <ac:spMkLst>
            <pc:docMk/>
            <pc:sldMk cId="1491647250" sldId="357"/>
            <ac:spMk id="15" creationId="{7E9AE724-17E6-E961-D2E9-2CB82CA51B83}"/>
          </ac:spMkLst>
        </pc:spChg>
        <pc:picChg chg="del">
          <ac:chgData name="Beverly Wooten" userId="bfe2ea633befc051" providerId="LiveId" clId="{7061D9D5-4A06-4F2F-9CCB-182AC86D545C}" dt="2023-06-11T14:51:03.271" v="5126" actId="478"/>
          <ac:picMkLst>
            <pc:docMk/>
            <pc:sldMk cId="1491647250" sldId="357"/>
            <ac:picMk id="4" creationId="{00000000-0000-0000-0000-000000000000}"/>
          </ac:picMkLst>
        </pc:picChg>
        <pc:picChg chg="del">
          <ac:chgData name="Beverly Wooten" userId="bfe2ea633befc051" providerId="LiveId" clId="{7061D9D5-4A06-4F2F-9CCB-182AC86D545C}" dt="2023-06-11T14:51:02.372" v="5125" actId="478"/>
          <ac:picMkLst>
            <pc:docMk/>
            <pc:sldMk cId="1491647250" sldId="357"/>
            <ac:picMk id="5" creationId="{00000000-0000-0000-0000-000000000000}"/>
          </ac:picMkLst>
        </pc:picChg>
        <pc:picChg chg="del">
          <ac:chgData name="Beverly Wooten" userId="bfe2ea633befc051" providerId="LiveId" clId="{7061D9D5-4A06-4F2F-9CCB-182AC86D545C}" dt="2023-06-09T22:43:41.352" v="3740" actId="478"/>
          <ac:picMkLst>
            <pc:docMk/>
            <pc:sldMk cId="1491647250" sldId="357"/>
            <ac:picMk id="7" creationId="{3B47B066-70AF-428A-B6D8-8819316125B6}"/>
          </ac:picMkLst>
        </pc:picChg>
        <pc:picChg chg="add del">
          <ac:chgData name="Beverly Wooten" userId="bfe2ea633befc051" providerId="LiveId" clId="{7061D9D5-4A06-4F2F-9CCB-182AC86D545C}" dt="2023-06-11T14:37:50.660" v="5042" actId="478"/>
          <ac:picMkLst>
            <pc:docMk/>
            <pc:sldMk cId="1491647250" sldId="357"/>
            <ac:picMk id="7" creationId="{B6049EA9-9C50-E9A1-3D47-253F1707F8F4}"/>
          </ac:picMkLst>
        </pc:picChg>
        <pc:picChg chg="add del mod">
          <ac:chgData name="Beverly Wooten" userId="bfe2ea633befc051" providerId="LiveId" clId="{7061D9D5-4A06-4F2F-9CCB-182AC86D545C}" dt="2023-06-11T14:52:01.723" v="5140" actId="478"/>
          <ac:picMkLst>
            <pc:docMk/>
            <pc:sldMk cId="1491647250" sldId="357"/>
            <ac:picMk id="9" creationId="{56B9F4B2-B609-2ADE-5086-F49510BA1078}"/>
          </ac:picMkLst>
        </pc:picChg>
        <pc:picChg chg="add del mod">
          <ac:chgData name="Beverly Wooten" userId="bfe2ea633befc051" providerId="LiveId" clId="{7061D9D5-4A06-4F2F-9CCB-182AC86D545C}" dt="2023-06-11T14:56:08.975" v="5223" actId="21"/>
          <ac:picMkLst>
            <pc:docMk/>
            <pc:sldMk cId="1491647250" sldId="357"/>
            <ac:picMk id="11" creationId="{B6F60F3E-10D0-C9BA-4535-794C0A06BFEF}"/>
          </ac:picMkLst>
        </pc:picChg>
        <pc:picChg chg="add mod">
          <ac:chgData name="Beverly Wooten" userId="bfe2ea633befc051" providerId="LiveId" clId="{7061D9D5-4A06-4F2F-9CCB-182AC86D545C}" dt="2023-06-11T15:05:49.934" v="5275" actId="1076"/>
          <ac:picMkLst>
            <pc:docMk/>
            <pc:sldMk cId="1491647250" sldId="357"/>
            <ac:picMk id="14" creationId="{8241F1E9-E2B5-D92D-CA3E-62DACBCC9C2D}"/>
          </ac:picMkLst>
        </pc:picChg>
        <pc:picChg chg="add mod">
          <ac:chgData name="Beverly Wooten" userId="bfe2ea633befc051" providerId="LiveId" clId="{7061D9D5-4A06-4F2F-9CCB-182AC86D545C}" dt="2023-06-11T15:05:47.716" v="5274" actId="1076"/>
          <ac:picMkLst>
            <pc:docMk/>
            <pc:sldMk cId="1491647250" sldId="357"/>
            <ac:picMk id="16" creationId="{E49E1973-E629-4D43-3C75-587792001A05}"/>
          </ac:picMkLst>
        </pc:picChg>
        <pc:picChg chg="add mod">
          <ac:chgData name="Beverly Wooten" userId="bfe2ea633befc051" providerId="LiveId" clId="{7061D9D5-4A06-4F2F-9CCB-182AC86D545C}" dt="2023-06-11T15:06:13.742" v="5281" actId="1076"/>
          <ac:picMkLst>
            <pc:docMk/>
            <pc:sldMk cId="1491647250" sldId="357"/>
            <ac:picMk id="17" creationId="{6CFC6D1F-DB37-0760-A6AF-929316B9ECC0}"/>
          </ac:picMkLst>
        </pc:picChg>
      </pc:sldChg>
      <pc:sldChg chg="addSp delSp modSp new mod">
        <pc:chgData name="Beverly Wooten" userId="bfe2ea633befc051" providerId="LiveId" clId="{7061D9D5-4A06-4F2F-9CCB-182AC86D545C}" dt="2023-06-10T22:05:03.261" v="5003" actId="14100"/>
        <pc:sldMkLst>
          <pc:docMk/>
          <pc:sldMk cId="4069263557" sldId="358"/>
        </pc:sldMkLst>
        <pc:spChg chg="mod">
          <ac:chgData name="Beverly Wooten" userId="bfe2ea633befc051" providerId="LiveId" clId="{7061D9D5-4A06-4F2F-9CCB-182AC86D545C}" dt="2023-06-10T22:05:03.261" v="5003" actId="14100"/>
          <ac:spMkLst>
            <pc:docMk/>
            <pc:sldMk cId="4069263557" sldId="358"/>
            <ac:spMk id="2" creationId="{70017F67-2E6D-FB30-71E1-AFF799502767}"/>
          </ac:spMkLst>
        </pc:spChg>
        <pc:spChg chg="del mod">
          <ac:chgData name="Beverly Wooten" userId="bfe2ea633befc051" providerId="LiveId" clId="{7061D9D5-4A06-4F2F-9CCB-182AC86D545C}" dt="2023-06-09T23:30:35.494" v="3939" actId="478"/>
          <ac:spMkLst>
            <pc:docMk/>
            <pc:sldMk cId="4069263557" sldId="358"/>
            <ac:spMk id="3" creationId="{5241193A-5EFF-0414-B153-3ACA35245D60}"/>
          </ac:spMkLst>
        </pc:spChg>
        <pc:picChg chg="add mod">
          <ac:chgData name="Beverly Wooten" userId="bfe2ea633befc051" providerId="LiveId" clId="{7061D9D5-4A06-4F2F-9CCB-182AC86D545C}" dt="2023-06-10T22:02:35.729" v="4984" actId="1076"/>
          <ac:picMkLst>
            <pc:docMk/>
            <pc:sldMk cId="4069263557" sldId="358"/>
            <ac:picMk id="3" creationId="{7960EC21-A4C8-36A1-3EAF-63E07D42B86F}"/>
          </ac:picMkLst>
        </pc:picChg>
        <pc:picChg chg="add mod">
          <ac:chgData name="Beverly Wooten" userId="bfe2ea633befc051" providerId="LiveId" clId="{7061D9D5-4A06-4F2F-9CCB-182AC86D545C}" dt="2023-06-10T22:02:31.534" v="4983" actId="1076"/>
          <ac:picMkLst>
            <pc:docMk/>
            <pc:sldMk cId="4069263557" sldId="358"/>
            <ac:picMk id="4" creationId="{3C39260D-353A-E94A-62EC-B8ED95A1F92D}"/>
          </ac:picMkLst>
        </pc:picChg>
        <pc:picChg chg="add del mod">
          <ac:chgData name="Beverly Wooten" userId="bfe2ea633befc051" providerId="LiveId" clId="{7061D9D5-4A06-4F2F-9CCB-182AC86D545C}" dt="2023-06-09T23:30:35.494" v="3939" actId="478"/>
          <ac:picMkLst>
            <pc:docMk/>
            <pc:sldMk cId="4069263557" sldId="358"/>
            <ac:picMk id="1026" creationId="{92A06DAB-7C17-6A4F-89B1-8692E8FE3D43}"/>
          </ac:picMkLst>
        </pc:picChg>
        <pc:picChg chg="add mod">
          <ac:chgData name="Beverly Wooten" userId="bfe2ea633befc051" providerId="LiveId" clId="{7061D9D5-4A06-4F2F-9CCB-182AC86D545C}" dt="2023-06-09T23:30:40.802" v="3941" actId="1076"/>
          <ac:picMkLst>
            <pc:docMk/>
            <pc:sldMk cId="4069263557" sldId="358"/>
            <ac:picMk id="1027" creationId="{9CB83201-8465-0907-1AC1-3D7FDA6EB04E}"/>
          </ac:picMkLst>
        </pc:picChg>
      </pc:sldChg>
      <pc:sldChg chg="addSp delSp modSp new mod">
        <pc:chgData name="Beverly Wooten" userId="bfe2ea633befc051" providerId="LiveId" clId="{7061D9D5-4A06-4F2F-9CCB-182AC86D545C}" dt="2023-06-10T19:28:03.495" v="3986" actId="1076"/>
        <pc:sldMkLst>
          <pc:docMk/>
          <pc:sldMk cId="1500467440" sldId="359"/>
        </pc:sldMkLst>
        <pc:spChg chg="del">
          <ac:chgData name="Beverly Wooten" userId="bfe2ea633befc051" providerId="LiveId" clId="{7061D9D5-4A06-4F2F-9CCB-182AC86D545C}" dt="2023-06-10T19:20:58.232" v="3951" actId="478"/>
          <ac:spMkLst>
            <pc:docMk/>
            <pc:sldMk cId="1500467440" sldId="359"/>
            <ac:spMk id="2" creationId="{E7F5153C-3574-AA0C-ACF9-5846736AD5FA}"/>
          </ac:spMkLst>
        </pc:spChg>
        <pc:spChg chg="del">
          <ac:chgData name="Beverly Wooten" userId="bfe2ea633befc051" providerId="LiveId" clId="{7061D9D5-4A06-4F2F-9CCB-182AC86D545C}" dt="2023-06-10T19:20:59.917" v="3952" actId="478"/>
          <ac:spMkLst>
            <pc:docMk/>
            <pc:sldMk cId="1500467440" sldId="359"/>
            <ac:spMk id="3" creationId="{CB1DD3BA-6945-AA01-2E90-A555949D1976}"/>
          </ac:spMkLst>
        </pc:spChg>
        <pc:picChg chg="add del mod">
          <ac:chgData name="Beverly Wooten" userId="bfe2ea633befc051" providerId="LiveId" clId="{7061D9D5-4A06-4F2F-9CCB-182AC86D545C}" dt="2023-06-10T19:25:34.623" v="3964" actId="478"/>
          <ac:picMkLst>
            <pc:docMk/>
            <pc:sldMk cId="1500467440" sldId="359"/>
            <ac:picMk id="5" creationId="{20293552-257D-E68D-5450-99EE6DF4125F}"/>
          </ac:picMkLst>
        </pc:picChg>
        <pc:picChg chg="add mod">
          <ac:chgData name="Beverly Wooten" userId="bfe2ea633befc051" providerId="LiveId" clId="{7061D9D5-4A06-4F2F-9CCB-182AC86D545C}" dt="2023-06-10T19:28:03.495" v="3986" actId="1076"/>
          <ac:picMkLst>
            <pc:docMk/>
            <pc:sldMk cId="1500467440" sldId="359"/>
            <ac:picMk id="7" creationId="{82A2FFF4-3380-D07B-673C-CA799E7AFC54}"/>
          </ac:picMkLst>
        </pc:picChg>
        <pc:picChg chg="add del mod">
          <ac:chgData name="Beverly Wooten" userId="bfe2ea633befc051" providerId="LiveId" clId="{7061D9D5-4A06-4F2F-9CCB-182AC86D545C}" dt="2023-06-10T19:25:36.451" v="3965" actId="478"/>
          <ac:picMkLst>
            <pc:docMk/>
            <pc:sldMk cId="1500467440" sldId="359"/>
            <ac:picMk id="9" creationId="{AAD424C2-0FB1-215C-7777-34AB581AC51E}"/>
          </ac:picMkLst>
        </pc:picChg>
        <pc:picChg chg="add mod">
          <ac:chgData name="Beverly Wooten" userId="bfe2ea633befc051" providerId="LiveId" clId="{7061D9D5-4A06-4F2F-9CCB-182AC86D545C}" dt="2023-06-10T19:25:56.217" v="3972" actId="1076"/>
          <ac:picMkLst>
            <pc:docMk/>
            <pc:sldMk cId="1500467440" sldId="359"/>
            <ac:picMk id="11" creationId="{F0C366DA-BA7E-F3C8-C4AD-698AA51754F9}"/>
          </ac:picMkLst>
        </pc:picChg>
        <pc:picChg chg="add mod">
          <ac:chgData name="Beverly Wooten" userId="bfe2ea633befc051" providerId="LiveId" clId="{7061D9D5-4A06-4F2F-9CCB-182AC86D545C}" dt="2023-06-10T19:27:52.576" v="3984" actId="14100"/>
          <ac:picMkLst>
            <pc:docMk/>
            <pc:sldMk cId="1500467440" sldId="359"/>
            <ac:picMk id="13" creationId="{CD955E9E-3120-64D7-8029-2CB90505E171}"/>
          </ac:picMkLst>
        </pc:picChg>
      </pc:sldChg>
      <pc:sldChg chg="addSp modSp new mod">
        <pc:chgData name="Beverly Wooten" userId="bfe2ea633befc051" providerId="LiveId" clId="{7061D9D5-4A06-4F2F-9CCB-182AC86D545C}" dt="2023-06-11T18:33:37.329" v="5766" actId="1076"/>
        <pc:sldMkLst>
          <pc:docMk/>
          <pc:sldMk cId="2169964994" sldId="360"/>
        </pc:sldMkLst>
        <pc:spChg chg="mod">
          <ac:chgData name="Beverly Wooten" userId="bfe2ea633befc051" providerId="LiveId" clId="{7061D9D5-4A06-4F2F-9CCB-182AC86D545C}" dt="2023-06-10T22:02:21.601" v="4982" actId="14100"/>
          <ac:spMkLst>
            <pc:docMk/>
            <pc:sldMk cId="2169964994" sldId="360"/>
            <ac:spMk id="2" creationId="{FF0132BA-B48B-CC9C-D315-1F27A9A9DC6B}"/>
          </ac:spMkLst>
        </pc:spChg>
        <pc:spChg chg="mod">
          <ac:chgData name="Beverly Wooten" userId="bfe2ea633befc051" providerId="LiveId" clId="{7061D9D5-4A06-4F2F-9CCB-182AC86D545C}" dt="2023-06-10T22:02:13.723" v="4980" actId="14100"/>
          <ac:spMkLst>
            <pc:docMk/>
            <pc:sldMk cId="2169964994" sldId="360"/>
            <ac:spMk id="3" creationId="{322EEFD3-8150-C99B-BD79-C74F95599797}"/>
          </ac:spMkLst>
        </pc:spChg>
        <pc:picChg chg="add mod">
          <ac:chgData name="Beverly Wooten" userId="bfe2ea633befc051" providerId="LiveId" clId="{7061D9D5-4A06-4F2F-9CCB-182AC86D545C}" dt="2023-06-10T22:02:04.891" v="4978" actId="1076"/>
          <ac:picMkLst>
            <pc:docMk/>
            <pc:sldMk cId="2169964994" sldId="360"/>
            <ac:picMk id="4" creationId="{59889D83-3A80-8730-C42E-0984D5A3AB1B}"/>
          </ac:picMkLst>
        </pc:picChg>
        <pc:picChg chg="add mod">
          <ac:chgData name="Beverly Wooten" userId="bfe2ea633befc051" providerId="LiveId" clId="{7061D9D5-4A06-4F2F-9CCB-182AC86D545C}" dt="2023-06-10T22:02:02.570" v="4977" actId="1076"/>
          <ac:picMkLst>
            <pc:docMk/>
            <pc:sldMk cId="2169964994" sldId="360"/>
            <ac:picMk id="5" creationId="{C994EF13-A98D-D373-21A2-7850BF932A34}"/>
          </ac:picMkLst>
        </pc:picChg>
        <pc:picChg chg="add mod">
          <ac:chgData name="Beverly Wooten" userId="bfe2ea633befc051" providerId="LiveId" clId="{7061D9D5-4A06-4F2F-9CCB-182AC86D545C}" dt="2023-06-11T18:33:37.329" v="5766" actId="1076"/>
          <ac:picMkLst>
            <pc:docMk/>
            <pc:sldMk cId="2169964994" sldId="360"/>
            <ac:picMk id="7" creationId="{6DE84354-BF5E-7F65-2E28-18A67036675B}"/>
          </ac:picMkLst>
        </pc:picChg>
      </pc:sldChg>
      <pc:sldChg chg="addSp modSp new mod ord">
        <pc:chgData name="Beverly Wooten" userId="bfe2ea633befc051" providerId="LiveId" clId="{7061D9D5-4A06-4F2F-9CCB-182AC86D545C}" dt="2023-06-10T22:02:48.796" v="4988" actId="1076"/>
        <pc:sldMkLst>
          <pc:docMk/>
          <pc:sldMk cId="736358516" sldId="361"/>
        </pc:sldMkLst>
        <pc:spChg chg="mod">
          <ac:chgData name="Beverly Wooten" userId="bfe2ea633befc051" providerId="LiveId" clId="{7061D9D5-4A06-4F2F-9CCB-182AC86D545C}" dt="2023-06-10T21:10:22.435" v="4766" actId="14100"/>
          <ac:spMkLst>
            <pc:docMk/>
            <pc:sldMk cId="736358516" sldId="361"/>
            <ac:spMk id="2" creationId="{29E78609-3961-DF39-AAC1-836319B169D4}"/>
          </ac:spMkLst>
        </pc:spChg>
        <pc:spChg chg="mod">
          <ac:chgData name="Beverly Wooten" userId="bfe2ea633befc051" providerId="LiveId" clId="{7061D9D5-4A06-4F2F-9CCB-182AC86D545C}" dt="2023-06-10T21:54:10.128" v="4950" actId="20577"/>
          <ac:spMkLst>
            <pc:docMk/>
            <pc:sldMk cId="736358516" sldId="361"/>
            <ac:spMk id="3" creationId="{6BB7E092-BDB2-8CE4-0529-B12829DEE3EA}"/>
          </ac:spMkLst>
        </pc:spChg>
        <pc:picChg chg="add mod">
          <ac:chgData name="Beverly Wooten" userId="bfe2ea633befc051" providerId="LiveId" clId="{7061D9D5-4A06-4F2F-9CCB-182AC86D545C}" dt="2023-06-10T22:02:47.125" v="4987" actId="1076"/>
          <ac:picMkLst>
            <pc:docMk/>
            <pc:sldMk cId="736358516" sldId="361"/>
            <ac:picMk id="4" creationId="{5406A2CB-2971-7A53-E089-E7457521DFA6}"/>
          </ac:picMkLst>
        </pc:picChg>
        <pc:picChg chg="add mod">
          <ac:chgData name="Beverly Wooten" userId="bfe2ea633befc051" providerId="LiveId" clId="{7061D9D5-4A06-4F2F-9CCB-182AC86D545C}" dt="2023-06-10T22:02:48.796" v="4988" actId="1076"/>
          <ac:picMkLst>
            <pc:docMk/>
            <pc:sldMk cId="736358516" sldId="361"/>
            <ac:picMk id="5" creationId="{65D42B2C-2E8E-3D80-C5DB-DCE3F8AF47C6}"/>
          </ac:picMkLst>
        </pc:picChg>
      </pc:sldChg>
      <pc:sldChg chg="addSp delSp modSp new mod">
        <pc:chgData name="Beverly Wooten" userId="bfe2ea633befc051" providerId="LiveId" clId="{7061D9D5-4A06-4F2F-9CCB-182AC86D545C}" dt="2023-06-11T15:06:04.183" v="5278" actId="1076"/>
        <pc:sldMkLst>
          <pc:docMk/>
          <pc:sldMk cId="4034467547" sldId="362"/>
        </pc:sldMkLst>
        <pc:spChg chg="mod">
          <ac:chgData name="Beverly Wooten" userId="bfe2ea633befc051" providerId="LiveId" clId="{7061D9D5-4A06-4F2F-9CCB-182AC86D545C}" dt="2023-06-11T14:57:10.567" v="5267" actId="6549"/>
          <ac:spMkLst>
            <pc:docMk/>
            <pc:sldMk cId="4034467547" sldId="362"/>
            <ac:spMk id="2" creationId="{B1F3BE78-DC3D-7AB0-491C-283C6758009A}"/>
          </ac:spMkLst>
        </pc:spChg>
        <pc:spChg chg="del">
          <ac:chgData name="Beverly Wooten" userId="bfe2ea633befc051" providerId="LiveId" clId="{7061D9D5-4A06-4F2F-9CCB-182AC86D545C}" dt="2023-06-11T14:56:12.071" v="5224"/>
          <ac:spMkLst>
            <pc:docMk/>
            <pc:sldMk cId="4034467547" sldId="362"/>
            <ac:spMk id="3" creationId="{22FE81F3-D515-3C42-8D4B-DE26A46DA361}"/>
          </ac:spMkLst>
        </pc:spChg>
        <pc:picChg chg="add mod">
          <ac:chgData name="Beverly Wooten" userId="bfe2ea633befc051" providerId="LiveId" clId="{7061D9D5-4A06-4F2F-9CCB-182AC86D545C}" dt="2023-06-11T14:56:36.934" v="5231" actId="14100"/>
          <ac:picMkLst>
            <pc:docMk/>
            <pc:sldMk cId="4034467547" sldId="362"/>
            <ac:picMk id="4" creationId="{642A80B1-B999-0D73-DA4D-6C7EF0AF6B8A}"/>
          </ac:picMkLst>
        </pc:picChg>
        <pc:picChg chg="add mod">
          <ac:chgData name="Beverly Wooten" userId="bfe2ea633befc051" providerId="LiveId" clId="{7061D9D5-4A06-4F2F-9CCB-182AC86D545C}" dt="2023-06-11T15:05:36.978" v="5272"/>
          <ac:picMkLst>
            <pc:docMk/>
            <pc:sldMk cId="4034467547" sldId="362"/>
            <ac:picMk id="5" creationId="{5B33D8AD-B0D4-D941-BF09-A5BDB1C3D988}"/>
          </ac:picMkLst>
        </pc:picChg>
        <pc:picChg chg="add mod">
          <ac:chgData name="Beverly Wooten" userId="bfe2ea633befc051" providerId="LiveId" clId="{7061D9D5-4A06-4F2F-9CCB-182AC86D545C}" dt="2023-06-11T15:06:04.183" v="5278" actId="1076"/>
          <ac:picMkLst>
            <pc:docMk/>
            <pc:sldMk cId="4034467547" sldId="362"/>
            <ac:picMk id="6" creationId="{05596862-EEE6-385F-5A2A-9A9F8972894F}"/>
          </ac:picMkLst>
        </pc:picChg>
      </pc:sldChg>
      <pc:sldChg chg="addSp modSp new mod">
        <pc:chgData name="Beverly Wooten" userId="bfe2ea633befc051" providerId="LiveId" clId="{7061D9D5-4A06-4F2F-9CCB-182AC86D545C}" dt="2023-06-11T17:37:22.041" v="5758" actId="20577"/>
        <pc:sldMkLst>
          <pc:docMk/>
          <pc:sldMk cId="3123006996" sldId="363"/>
        </pc:sldMkLst>
        <pc:spChg chg="mod">
          <ac:chgData name="Beverly Wooten" userId="bfe2ea633befc051" providerId="LiveId" clId="{7061D9D5-4A06-4F2F-9CCB-182AC86D545C}" dt="2023-06-11T17:27:52.015" v="5367" actId="20577"/>
          <ac:spMkLst>
            <pc:docMk/>
            <pc:sldMk cId="3123006996" sldId="363"/>
            <ac:spMk id="2" creationId="{96FCAC6A-91E7-0F63-42DA-44D3F65699C9}"/>
          </ac:spMkLst>
        </pc:spChg>
        <pc:spChg chg="mod">
          <ac:chgData name="Beverly Wooten" userId="bfe2ea633befc051" providerId="LiveId" clId="{7061D9D5-4A06-4F2F-9CCB-182AC86D545C}" dt="2023-06-11T17:36:39.541" v="5748" actId="20577"/>
          <ac:spMkLst>
            <pc:docMk/>
            <pc:sldMk cId="3123006996" sldId="363"/>
            <ac:spMk id="3" creationId="{70C66B79-989B-CF7D-C3FF-8867CFCF9EE7}"/>
          </ac:spMkLst>
        </pc:spChg>
        <pc:spChg chg="add mod">
          <ac:chgData name="Beverly Wooten" userId="bfe2ea633befc051" providerId="LiveId" clId="{7061D9D5-4A06-4F2F-9CCB-182AC86D545C}" dt="2023-06-11T17:37:22.041" v="5758" actId="20577"/>
          <ac:spMkLst>
            <pc:docMk/>
            <pc:sldMk cId="3123006996" sldId="363"/>
            <ac:spMk id="4" creationId="{4B935A7F-E9DE-2CB8-DC38-6233E78E87D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58A34-83F4-4B2E-BC5A-DE51EE8822F9}" type="datetimeFigureOut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FE58C-C1A6-4C4C-90C2-B7F5B0504B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0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E1917-0BAF-4687-978A-82FFF05559C3}" type="datetimeFigureOut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E1E9A-E921-4174-A0FC-51868D7AC5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8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2100" y="1825625"/>
            <a:ext cx="97917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8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2100" y="365125"/>
            <a:ext cx="70104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7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6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475488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5325" y="1825625"/>
            <a:ext cx="475488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2100" y="2193925"/>
            <a:ext cx="475488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98920" y="1489075"/>
            <a:ext cx="4754880" cy="64135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8920" y="2193925"/>
            <a:ext cx="475488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6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5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1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8905" y="987425"/>
            <a:ext cx="567648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7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3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4EAB7D7-3608-4730-B2E2-670834DF882C}" type="datetimeFigureOut">
              <a:rPr lang="en-US" smtClean="0"/>
              <a:pPr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B7BAC7-FE87-40F6-AA24-4F4685D1B0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MSIPCMContentMarking" descr="{&quot;HashCode&quot;:427817493,&quot;Placement&quot;:&quot;Footer&quot;,&quot;Top&quot;:522.0343,&quot;Left&quot;:431.8811,&quot;SlideWidth&quot;:960,&quot;SlideHeight&quot;:540}">
            <a:extLst>
              <a:ext uri="{FF2B5EF4-FFF2-40B4-BE49-F238E27FC236}">
                <a16:creationId xmlns:a16="http://schemas.microsoft.com/office/drawing/2014/main" id="{E1F9BCD7-F807-49E4-906B-C3660CB5DC6C}"/>
              </a:ext>
            </a:extLst>
          </p:cNvPr>
          <p:cNvSpPr txBox="1"/>
          <p:nvPr userDrawn="1"/>
        </p:nvSpPr>
        <p:spPr>
          <a:xfrm>
            <a:off x="5484890" y="6629836"/>
            <a:ext cx="1222219" cy="22816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chemeClr val="bg2"/>
                </a:solidFill>
              </a14:hiddenLine>
            </a:ext>
          </a:extLst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19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1464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pos="984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hyperlink" Target="mailto:dkcampo@iclould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hyperlink" Target="mailto:alradjutant@legionmail.com" TargetMode="External"/><Relationship Id="rId5" Type="http://schemas.openxmlformats.org/officeDocument/2006/relationships/image" Target="../media/image12.png"/><Relationship Id="rId10" Type="http://schemas.openxmlformats.org/officeDocument/2006/relationships/hyperlink" Target="mailto:legionriders@legionmail.com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alr@legionmail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loridalegion.org/programs-services/legion-rider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714" y="365124"/>
            <a:ext cx="9805086" cy="585534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sz="4900" dirty="0"/>
            </a:br>
            <a:br>
              <a:rPr lang="en-US" sz="4900" dirty="0"/>
            </a:br>
            <a:br>
              <a:rPr lang="en-US" sz="4900" dirty="0"/>
            </a:br>
            <a:br>
              <a:rPr lang="en-US" sz="4900" dirty="0"/>
            </a:br>
            <a:r>
              <a:rPr lang="en-US" sz="4900" dirty="0"/>
              <a:t>              General Session Meeting</a:t>
            </a:r>
            <a:br>
              <a:rPr lang="en-US" sz="4900" dirty="0"/>
            </a:br>
            <a:r>
              <a:rPr lang="en-US" sz="4900" dirty="0"/>
              <a:t>                      June 17, 2023</a:t>
            </a:r>
            <a:br>
              <a:rPr lang="en-US" sz="4900" dirty="0"/>
            </a:br>
            <a:br>
              <a:rPr lang="en-US" sz="4900" dirty="0"/>
            </a:br>
            <a:br>
              <a:rPr lang="en-US" sz="1600" dirty="0"/>
            </a:br>
            <a:r>
              <a:rPr lang="en-US" sz="2200" dirty="0"/>
              <a:t>Jim Wineland, ALR Chair                                        </a:t>
            </a:r>
            <a:br>
              <a:rPr lang="en-US" sz="2200" dirty="0"/>
            </a:br>
            <a:r>
              <a:rPr lang="en-US" sz="2200" dirty="0"/>
              <a:t>Beverly Wooten, ALR Adjutant</a:t>
            </a:r>
            <a:br>
              <a:rPr lang="en-US" sz="1600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1285" y="5428586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0490" y="5428586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12615" y="5697195"/>
            <a:ext cx="4898618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7134CA-8F5F-4020-B2C3-2D2A5D2879DE}"/>
              </a:ext>
            </a:extLst>
          </p:cNvPr>
          <p:cNvSpPr/>
          <p:nvPr/>
        </p:nvSpPr>
        <p:spPr>
          <a:xfrm>
            <a:off x="704850" y="938253"/>
            <a:ext cx="11363325" cy="113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</a:rPr>
              <a:t>AMERICAN LEGION RIDERS</a:t>
            </a:r>
          </a:p>
        </p:txBody>
      </p:sp>
    </p:spTree>
    <p:extLst>
      <p:ext uri="{BB962C8B-B14F-4D97-AF65-F5344CB8AC3E}">
        <p14:creationId xmlns:p14="http://schemas.microsoft.com/office/powerpoint/2010/main" val="9230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4775" y="0"/>
            <a:ext cx="11212357" cy="122726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SUMMIT &amp; TOUR SHIRT DESIGN                                                            CONTEST!!!       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70695" y="5607682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607682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B968A-CD04-443C-AD9A-6003BFD05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355" y="974786"/>
            <a:ext cx="10715445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6FCEF1-BB48-2106-AACA-B8F68EE7E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8994">
            <a:off x="266990" y="4187476"/>
            <a:ext cx="1739918" cy="2019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8DBB72-632D-D767-3E69-B21729AC4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6055">
            <a:off x="2353679" y="3726544"/>
            <a:ext cx="1863397" cy="18901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CDAC29-EF31-972C-0286-F553F0E001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6184" y="913890"/>
            <a:ext cx="1616668" cy="20860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6A398D-189E-3C7F-8B28-9926E50D1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73017">
            <a:off x="395772" y="1153440"/>
            <a:ext cx="1532558" cy="1948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9322C0-A772-4039-6284-BD4A748F3C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08306">
            <a:off x="2332306" y="1134990"/>
            <a:ext cx="1546407" cy="1954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796F0F-17A3-3561-0726-F9132A68D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6184" y="3197000"/>
            <a:ext cx="1627270" cy="21527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F26A58-B2D2-C2F2-E7CA-8CDBFBA6E5F3}"/>
              </a:ext>
            </a:extLst>
          </p:cNvPr>
          <p:cNvSpPr txBox="1"/>
          <p:nvPr/>
        </p:nvSpPr>
        <p:spPr>
          <a:xfrm>
            <a:off x="4708633" y="2068299"/>
            <a:ext cx="4662062" cy="34163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000" dirty="0"/>
              <a:t>Send YOUR design to:  </a:t>
            </a:r>
          </a:p>
          <a:p>
            <a:r>
              <a:rPr lang="en-US" sz="2000" dirty="0"/>
              <a:t>Jim Wineland</a:t>
            </a:r>
          </a:p>
          <a:p>
            <a:r>
              <a:rPr lang="en-US" sz="2000" dirty="0">
                <a:hlinkClick r:id="rId10"/>
              </a:rPr>
              <a:t>alr@legionmail.com</a:t>
            </a:r>
            <a:endParaRPr lang="en-US" sz="2000" dirty="0"/>
          </a:p>
          <a:p>
            <a:r>
              <a:rPr lang="en-US" sz="2000" dirty="0"/>
              <a:t>Beverly Wooten</a:t>
            </a:r>
          </a:p>
          <a:p>
            <a:r>
              <a:rPr lang="en-US" sz="2000" dirty="0">
                <a:hlinkClick r:id="rId11"/>
              </a:rPr>
              <a:t>alradjutant@legionmail.com</a:t>
            </a:r>
            <a:endParaRPr lang="en-US" sz="2000" dirty="0"/>
          </a:p>
          <a:p>
            <a:r>
              <a:rPr lang="en-US" sz="2000" dirty="0"/>
              <a:t>Dave Campobasso</a:t>
            </a:r>
          </a:p>
          <a:p>
            <a:r>
              <a:rPr lang="en-US" sz="2000" dirty="0">
                <a:hlinkClick r:id="rId12"/>
              </a:rPr>
              <a:t>dkcampo@iclould.com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**Calendar of events used for Tour Shirt**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3114B1-1380-A546-C44D-915712F10B10}"/>
              </a:ext>
            </a:extLst>
          </p:cNvPr>
          <p:cNvSpPr txBox="1"/>
          <p:nvPr/>
        </p:nvSpPr>
        <p:spPr>
          <a:xfrm>
            <a:off x="4034688" y="1379968"/>
            <a:ext cx="5517686" cy="5232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DEADLINE – SEPTEMBER 15,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D50BF-13E7-6EA7-6664-F87F29C73EE9}"/>
              </a:ext>
            </a:extLst>
          </p:cNvPr>
          <p:cNvSpPr txBox="1"/>
          <p:nvPr/>
        </p:nvSpPr>
        <p:spPr>
          <a:xfrm>
            <a:off x="4859835" y="5060261"/>
            <a:ext cx="4524836" cy="166199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WINNER RECEIVES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1 FREE NIGHT @ SUMMIT AND A FREE T-SHIRT!!!!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5CC0D1-8440-A84D-A164-76F071B13621}"/>
              </a:ext>
            </a:extLst>
          </p:cNvPr>
          <p:cNvSpPr txBox="1"/>
          <p:nvPr/>
        </p:nvSpPr>
        <p:spPr>
          <a:xfrm>
            <a:off x="1393794" y="3108936"/>
            <a:ext cx="976544" cy="5232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800" b="1" dirty="0"/>
              <a:t>8th</a:t>
            </a:r>
          </a:p>
        </p:txBody>
      </p:sp>
    </p:spTree>
    <p:extLst>
      <p:ext uri="{BB962C8B-B14F-4D97-AF65-F5344CB8AC3E}">
        <p14:creationId xmlns:p14="http://schemas.microsoft.com/office/powerpoint/2010/main" val="236493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17F67-2E6D-FB30-71E1-AFF799502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298" y="-526211"/>
            <a:ext cx="8774502" cy="2216899"/>
          </a:xfrm>
        </p:spPr>
        <p:txBody>
          <a:bodyPr/>
          <a:lstStyle/>
          <a:p>
            <a:r>
              <a:rPr lang="en-US" b="1" dirty="0"/>
              <a:t>EMBLEM SALES UPDATE </a:t>
            </a:r>
          </a:p>
        </p:txBody>
      </p:sp>
      <p:pic>
        <p:nvPicPr>
          <p:cNvPr id="1027" name="Picture 2">
            <a:extLst>
              <a:ext uri="{FF2B5EF4-FFF2-40B4-BE49-F238E27FC236}">
                <a16:creationId xmlns:a16="http://schemas.microsoft.com/office/drawing/2014/main" id="{9CB83201-8465-0907-1AC1-3D7FDA6EB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855" y="1666875"/>
            <a:ext cx="536575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60EC21-A4C8-36A1-3EAF-63E07D42B86F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91971" y="5576353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39260D-353A-E94A-62EC-B8ED95A1F92D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51176" y="557635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926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BCFD6-480A-42F3-A1A3-D53B94C8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7868" y="1"/>
            <a:ext cx="13618094" cy="1266917"/>
          </a:xfrm>
        </p:spPr>
        <p:txBody>
          <a:bodyPr>
            <a:normAutofit/>
          </a:bodyPr>
          <a:lstStyle/>
          <a:p>
            <a:pPr algn="ctr"/>
            <a:r>
              <a:rPr lang="en-US" sz="4100" b="1" dirty="0"/>
              <a:t> In-State Unity Ride &amp; ALR Rally Survey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637F2-C884-4D72-910C-00B53DA60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2933700"/>
            <a:ext cx="7239000" cy="3712196"/>
          </a:xfrm>
        </p:spPr>
        <p:txBody>
          <a:bodyPr>
            <a:normAutofit fontScale="25000" lnSpcReduction="20000"/>
          </a:bodyPr>
          <a:lstStyle/>
          <a:p>
            <a:pPr lvl="1"/>
            <a:r>
              <a:rPr lang="en-US" sz="9600" dirty="0"/>
              <a:t>Overall Experience – 4.4 Stars</a:t>
            </a:r>
          </a:p>
          <a:p>
            <a:pPr lvl="1"/>
            <a:r>
              <a:rPr lang="en-US" sz="9600" dirty="0"/>
              <a:t>OCC Roadhouse Venue for State ALR Rally – 90.24%</a:t>
            </a:r>
          </a:p>
          <a:p>
            <a:pPr lvl="1"/>
            <a:r>
              <a:rPr lang="en-US" sz="9600" dirty="0"/>
              <a:t>ALR Rally – Day after In-State Unity Ride – 84.78%</a:t>
            </a:r>
          </a:p>
          <a:p>
            <a:pPr lvl="1"/>
            <a:r>
              <a:rPr lang="en-US" sz="9600" dirty="0"/>
              <a:t>Incentive Prizes – 3.5 Stars</a:t>
            </a:r>
          </a:p>
          <a:p>
            <a:pPr lvl="2"/>
            <a:r>
              <a:rPr lang="en-US" sz="9200" dirty="0"/>
              <a:t>Sponsored by Project Vet Relief</a:t>
            </a:r>
          </a:p>
          <a:p>
            <a:pPr lvl="2"/>
            <a:r>
              <a:rPr lang="en-US" sz="9200" dirty="0"/>
              <a:t>Prizes are determined after the month ends</a:t>
            </a:r>
          </a:p>
          <a:p>
            <a:pPr lvl="2"/>
            <a:r>
              <a:rPr lang="en-US" sz="9200" dirty="0"/>
              <a:t>Prizes distributed at Convention</a:t>
            </a:r>
          </a:p>
          <a:p>
            <a:pPr lvl="2"/>
            <a:r>
              <a:rPr lang="en-US" sz="9200" dirty="0"/>
              <a:t>Winners are announced at Convention</a:t>
            </a:r>
          </a:p>
          <a:p>
            <a:pPr lvl="1"/>
            <a:endParaRPr lang="en-US" sz="7200" dirty="0"/>
          </a:p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lvl="1"/>
            <a:endParaRPr lang="en-US" sz="3600" dirty="0"/>
          </a:p>
          <a:p>
            <a:pPr lvl="1"/>
            <a:endParaRPr lang="en-US" sz="3600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597F4-7B3B-4805-9D23-4E3C37F144D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45798" y="5593606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E663F-6F62-48B0-ADF0-73A1A3427AB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90791" y="5593606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18268C-CB00-7160-B668-A3DC30F75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905" y="1485611"/>
            <a:ext cx="9166189" cy="113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78609-3961-DF39-AAC1-836319B16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3" y="115411"/>
            <a:ext cx="11967099" cy="861134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 In-State Unity Ride &amp; ALR Rally Survey Responses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7E092-BDB2-8CE4-0529-B12829DEE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839" y="1250830"/>
            <a:ext cx="10818962" cy="5063705"/>
          </a:xfrm>
        </p:spPr>
        <p:txBody>
          <a:bodyPr>
            <a:normAutofit fontScale="62500" lnSpcReduction="20000"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333E48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333E4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IN-STATE UNITY RIDE</a:t>
            </a:r>
          </a:p>
          <a:p>
            <a:pPr lvl="2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solidFill>
                  <a:srgbClr val="333E4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Pensacola route was amazing and our road captain, Scooby, was great!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solidFill>
                  <a:srgbClr val="333E4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ride itself was great and my Road Captain Zane was amazing. The main issue that made the experience only average were the terrible hotels that we had.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solidFill>
                  <a:srgbClr val="333E4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Stops not knowing about lunch stops on the schedule happen twice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solidFill>
                  <a:srgbClr val="333E4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One route if the problem we encountered with too many bikes per flight can be addressed. </a:t>
            </a:r>
          </a:p>
          <a:p>
            <a:pPr lvl="2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solidFill>
                  <a:srgbClr val="333E4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Kissimmee route was way too big!</a:t>
            </a:r>
          </a:p>
          <a:p>
            <a:pPr lvl="2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solidFill>
                  <a:srgbClr val="333E4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 routes. will be able to get more participants</a:t>
            </a:r>
          </a:p>
          <a:p>
            <a:pPr lvl="2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solidFill>
                  <a:srgbClr val="333E4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More routes, for some of us the distance to the start was too far away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endParaRPr lang="en-US" sz="3200" dirty="0">
              <a:solidFill>
                <a:srgbClr val="333E4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ALR STATE RALLY</a:t>
            </a:r>
          </a:p>
          <a:p>
            <a:pPr lvl="2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solidFill>
                  <a:srgbClr val="333E48"/>
                </a:solidFill>
                <a:effectLst/>
                <a:ea typeface="Times New Roman" panose="02020603050405020304" pitchFamily="18" charset="0"/>
              </a:rPr>
              <a:t>At times </a:t>
            </a:r>
            <a:r>
              <a:rPr lang="en-US" sz="2400" dirty="0">
                <a:solidFill>
                  <a:srgbClr val="333E48"/>
                </a:solidFill>
                <a:ea typeface="Times New Roman" panose="02020603050405020304" pitchFamily="18" charset="0"/>
              </a:rPr>
              <a:t>it was </a:t>
            </a:r>
            <a:r>
              <a:rPr lang="en-US" sz="2400" dirty="0">
                <a:solidFill>
                  <a:srgbClr val="333E48"/>
                </a:solidFill>
                <a:effectLst/>
                <a:ea typeface="Times New Roman" panose="02020603050405020304" pitchFamily="18" charset="0"/>
              </a:rPr>
              <a:t>tough hearing what was going on with donations, etc. Music seemed overly loud too</a:t>
            </a:r>
          </a:p>
          <a:p>
            <a:pPr lvl="2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solidFill>
                  <a:srgbClr val="333E4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We also need a variety of bands and not just blues! it all sounds the same.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solidFill>
                  <a:srgbClr val="333E4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Would like to see somewhere else, loud music, expensive food and too long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solidFill>
                  <a:srgbClr val="333E4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Fun time great people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solidFill>
                  <a:srgbClr val="333E4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Should be at the end of the ride on Friday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solidFill>
                  <a:srgbClr val="333E4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If the Rally were to be at a resort/venue after a shorter ride on Friday more people may attend. Staying the additional night is a hotel adds more to the overall cost and may make it a bit less convenient for some riders to schedule the time to do the whole ride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</a:pPr>
            <a:endParaRPr lang="en-US" sz="15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19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1800" dirty="0">
              <a:solidFill>
                <a:srgbClr val="333E48"/>
              </a:solidFill>
              <a:effectLst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1800" dirty="0">
              <a:solidFill>
                <a:srgbClr val="333E48"/>
              </a:solidFill>
              <a:effectLst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solidFill>
                  <a:srgbClr val="333E48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</a:pPr>
            <a:endParaRPr lang="en-US" sz="1800" dirty="0">
              <a:solidFill>
                <a:srgbClr val="333E48"/>
              </a:solidFill>
              <a:effectLst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06A2CB-2971-7A53-E089-E7457521DFA6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3922" y="5607170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D42B2C-2E8E-3D80-C5DB-DCE3F8AF47C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4223" y="5607170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63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BCFD6-480A-42F3-A1A3-D53B94C8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1"/>
            <a:ext cx="9791700" cy="126691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In-State Unity Ride &amp; Rally Survey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637F2-C884-4D72-910C-00B53DA60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91" y="1061049"/>
            <a:ext cx="10620733" cy="5584847"/>
          </a:xfrm>
        </p:spPr>
        <p:txBody>
          <a:bodyPr>
            <a:normAutofit fontScale="25000" lnSpcReduction="20000"/>
          </a:bodyPr>
          <a:lstStyle/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marL="914400" lvl="2" indent="0">
              <a:buNone/>
            </a:pPr>
            <a:r>
              <a:rPr lang="en-US" sz="9600" dirty="0"/>
              <a:t>              How do you think next year’s In-State Unity Ride should be?</a:t>
            </a:r>
          </a:p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lvl="2"/>
            <a:endParaRPr lang="en-US" sz="3200" dirty="0"/>
          </a:p>
          <a:p>
            <a:pPr lvl="2"/>
            <a:endParaRPr lang="en-US" sz="8000" dirty="0"/>
          </a:p>
          <a:p>
            <a:pPr lvl="2"/>
            <a:endParaRPr lang="en-US" sz="8000" dirty="0"/>
          </a:p>
          <a:p>
            <a:pPr marL="2286000" lvl="5" indent="0">
              <a:buNone/>
            </a:pPr>
            <a:r>
              <a:rPr lang="en-US" sz="7800" dirty="0"/>
              <a:t>	                                     **3 Routes**</a:t>
            </a:r>
          </a:p>
          <a:p>
            <a:pPr marL="2286000" lvl="5" indent="0">
              <a:buNone/>
            </a:pPr>
            <a:endParaRPr lang="en-US" sz="7800" dirty="0"/>
          </a:p>
          <a:p>
            <a:pPr marL="1828800" lvl="4" indent="0" algn="ctr">
              <a:buNone/>
            </a:pPr>
            <a:r>
              <a:rPr lang="en-US" sz="12800" dirty="0"/>
              <a:t>THINGS TO CONSIDER WHILE PLANNING</a:t>
            </a:r>
          </a:p>
          <a:p>
            <a:pPr marL="1828800" lvl="4" indent="0">
              <a:buNone/>
            </a:pPr>
            <a:r>
              <a:rPr lang="en-US" sz="7200" dirty="0"/>
              <a:t>	                       *Hotel Accommodations</a:t>
            </a:r>
          </a:p>
          <a:p>
            <a:pPr marL="914400" lvl="2" indent="0">
              <a:buNone/>
            </a:pPr>
            <a:r>
              <a:rPr lang="en-US" sz="7400" dirty="0"/>
              <a:t>             		                      *Post Communication &amp; Follow Up</a:t>
            </a:r>
          </a:p>
          <a:p>
            <a:pPr marL="914400" lvl="2" indent="0">
              <a:buNone/>
            </a:pPr>
            <a:r>
              <a:rPr lang="en-US" sz="7400" dirty="0"/>
              <a:t>                                                        *Coordinate Meals</a:t>
            </a:r>
          </a:p>
          <a:p>
            <a:pPr marL="914400" lvl="2" indent="0">
              <a:buNone/>
            </a:pPr>
            <a:r>
              <a:rPr lang="en-US" sz="7400" dirty="0"/>
              <a:t>                                                        *Gas Stops</a:t>
            </a:r>
          </a:p>
          <a:p>
            <a:pPr marL="914400" lvl="2" indent="0">
              <a:buNone/>
            </a:pPr>
            <a:endParaRPr lang="en-US" sz="7400" dirty="0"/>
          </a:p>
          <a:p>
            <a:pPr lvl="1"/>
            <a:endParaRPr lang="en-US" sz="3600" dirty="0"/>
          </a:p>
          <a:p>
            <a:pPr lvl="1"/>
            <a:endParaRPr lang="en-US" sz="3600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597F4-7B3B-4805-9D23-4E3C37F144D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31586" y="5507339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E663F-6F62-48B0-ADF0-73A1A3427AB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90791" y="5507340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1A8F6C-6AD6-CD45-EA07-F47BED528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143" y="2078967"/>
            <a:ext cx="6393877" cy="19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5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BCFD6-480A-42F3-A1A3-D53B94C8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68" y="212103"/>
            <a:ext cx="11444556" cy="158219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LOOKING FOR IN-STATE UNITY RIDE STOPS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637F2-C884-4D72-910C-00B53DA60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3691" y="2122098"/>
            <a:ext cx="7715609" cy="45237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Post </a:t>
            </a:r>
            <a:r>
              <a:rPr lang="en-US" sz="3600" b="1" i="1" dirty="0"/>
              <a:t>does not</a:t>
            </a:r>
            <a:r>
              <a:rPr lang="en-US" sz="3600" dirty="0"/>
              <a:t> have to have a Rider Chapter</a:t>
            </a:r>
          </a:p>
          <a:p>
            <a:pPr marL="0" indent="0" algn="ctr">
              <a:buNone/>
            </a:pPr>
            <a:r>
              <a:rPr lang="en-US" sz="3600" dirty="0"/>
              <a:t>How about a Snack?</a:t>
            </a:r>
          </a:p>
          <a:p>
            <a:pPr marL="0" indent="0" algn="ctr">
              <a:buNone/>
            </a:pPr>
            <a:r>
              <a:rPr lang="en-US" sz="3600" dirty="0"/>
              <a:t>Host Lunch or Dinner?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Contact Jim Wineland at </a:t>
            </a:r>
            <a:r>
              <a:rPr lang="en-US" dirty="0">
                <a:hlinkClick r:id="rId2"/>
              </a:rPr>
              <a:t>alr@legionmail.com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597F4-7B3B-4805-9D23-4E3C37F144D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9865" y="5628110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E663F-6F62-48B0-ADF0-73A1A3427AB6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88649" y="5628111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EB50A-D624-8D4E-FB16-F4DF0A294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519" y="2493034"/>
            <a:ext cx="2483322" cy="2764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176BD9-305E-8636-39E2-BA0E0F959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011" y="2916718"/>
            <a:ext cx="2378206" cy="234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8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BCFD6-480A-42F3-A1A3-D53B94C8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"/>
            <a:ext cx="11477625" cy="203834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0" dirty="0">
                <a:solidFill>
                  <a:schemeClr val="accent1"/>
                </a:solidFill>
                <a:effectLst/>
                <a:latin typeface="National2"/>
              </a:rPr>
              <a:t>What are you willing to do to help make the Riders program more successful next year?</a:t>
            </a:r>
            <a:br>
              <a:rPr lang="en-US" b="1" i="0" dirty="0">
                <a:solidFill>
                  <a:schemeClr val="accent1"/>
                </a:solidFill>
                <a:effectLst/>
                <a:latin typeface="National2"/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637F2-C884-4D72-910C-00B53DA60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2101" y="1381126"/>
            <a:ext cx="8077200" cy="526477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333E48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H</a:t>
            </a:r>
            <a:r>
              <a:rPr lang="en-US" sz="2000" dirty="0">
                <a:solidFill>
                  <a:srgbClr val="333E48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elp plan routes</a:t>
            </a:r>
          </a:p>
          <a:p>
            <a:r>
              <a:rPr lang="en-US" sz="2000" dirty="0">
                <a:solidFill>
                  <a:srgbClr val="333E48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Wife and I already volunteered to help plan food next year.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333E48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would happily volunteer. Pre-group Ride the route. Ride guard/blocker. Route planning and map development. Website contributor.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333E48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Absolutely. Help planning the route, hotels, meals, etc.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333E48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Devote time, skill, and service. Participate, heck yeah! I do what's needed to help make our Riders successful! ;)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333E48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Yes, I would be happy to help, just need to know how I could assist.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333E48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Instruct at Summit. Serve on POW/MIA committee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333E48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Y</a:t>
            </a:r>
            <a:r>
              <a:rPr lang="en-US" sz="2000" dirty="0">
                <a:solidFill>
                  <a:srgbClr val="333E48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es, I</a:t>
            </a:r>
            <a:r>
              <a:rPr lang="en-US" sz="2000" dirty="0">
                <a:solidFill>
                  <a:srgbClr val="333E48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would definitely be interested in helping next year. I never seen any communication for any volunteers for this year’s ride but if I’m able to help I certainly would see where I could fit in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333E48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Yes, I would volunteer. I'm willing to help out with wherever I'm needed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597F4-7B3B-4805-9D23-4E3C37F144D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1198" y="5507341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E663F-6F62-48B0-ADF0-73A1A3427AB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88649" y="5507341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614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CAC6A-91E7-0F63-42DA-44D3F6569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   CAPTURE THE PLAQUE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66B79-989B-CF7D-C3FF-8867CFCF9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611" y="1345721"/>
            <a:ext cx="9913189" cy="483124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0" i="0" dirty="0">
              <a:solidFill>
                <a:srgbClr val="333333"/>
              </a:solidFill>
              <a:effectLst/>
              <a:latin typeface="PT Sans" panose="020B0503020203020204" pitchFamily="34" charset="0"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333333"/>
                </a:solidFill>
                <a:effectLst/>
                <a:latin typeface="PT Sans" panose="020B0503020203020204" pitchFamily="34" charset="0"/>
              </a:rPr>
              <a:t>1. Chapters </a:t>
            </a:r>
            <a:r>
              <a:rPr lang="en-US" b="1" i="0" dirty="0">
                <a:solidFill>
                  <a:srgbClr val="333333"/>
                </a:solidFill>
                <a:effectLst/>
                <a:latin typeface="PT Sans" panose="020B0503020203020204" pitchFamily="34" charset="0"/>
              </a:rPr>
              <a:t>MUST</a:t>
            </a:r>
            <a:r>
              <a:rPr lang="en-US" b="0" i="0" dirty="0">
                <a:solidFill>
                  <a:srgbClr val="333333"/>
                </a:solidFill>
                <a:effectLst/>
                <a:latin typeface="PT Sans" panose="020B0503020203020204" pitchFamily="34" charset="0"/>
              </a:rPr>
              <a:t> have their own Plaque and in their “possession” to play the game. (example: If another chapter has your plaque, you may NOT capture another chapter’s until you retrieve your own)</a:t>
            </a:r>
          </a:p>
          <a:p>
            <a:pPr marL="2286000" lvl="5" indent="0">
              <a:buNone/>
            </a:pPr>
            <a:r>
              <a:rPr lang="en-US" sz="4000" dirty="0"/>
              <a:t>     “POSSESSION”</a:t>
            </a:r>
          </a:p>
          <a:p>
            <a:pPr marL="2286000" lvl="5" indent="0">
              <a:buNone/>
            </a:pPr>
            <a:r>
              <a:rPr lang="en-US" sz="4000" dirty="0"/>
              <a:t>	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935A7F-E9DE-2CB8-DC38-6233E78E87D5}"/>
              </a:ext>
            </a:extLst>
          </p:cNvPr>
          <p:cNvSpPr txBox="1"/>
          <p:nvPr/>
        </p:nvSpPr>
        <p:spPr>
          <a:xfrm rot="10800000" flipH="1" flipV="1">
            <a:off x="838200" y="4747888"/>
            <a:ext cx="11532079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       If your starting point is at your Post, The Plaque must be on visible display at your Post.</a:t>
            </a:r>
          </a:p>
          <a:p>
            <a:r>
              <a:rPr lang="en-US" b="1" dirty="0">
                <a:solidFill>
                  <a:srgbClr val="FF0000"/>
                </a:solidFill>
              </a:rPr>
              <a:t>                                        ** DO NOT TAKE THE PLAQUE WITH YOU!**</a:t>
            </a:r>
          </a:p>
          <a:p>
            <a:r>
              <a:rPr lang="en-US" b="1" dirty="0">
                <a:solidFill>
                  <a:srgbClr val="FF0000"/>
                </a:solidFill>
              </a:rPr>
              <a:t>If you are retrieving your Plaque, it is now in your possession and you may capture another Chapter’s Plaque.</a:t>
            </a:r>
          </a:p>
        </p:txBody>
      </p:sp>
    </p:spTree>
    <p:extLst>
      <p:ext uri="{BB962C8B-B14F-4D97-AF65-F5344CB8AC3E}">
        <p14:creationId xmlns:p14="http://schemas.microsoft.com/office/powerpoint/2010/main" val="312300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3BE78-DC3D-7AB0-491C-283C67580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543" y="365125"/>
            <a:ext cx="1032725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CHAPTER OF THE YEAR                 </a:t>
            </a:r>
            <a:br>
              <a:rPr lang="en-US" b="1" dirty="0"/>
            </a:br>
            <a:r>
              <a:rPr lang="en-US" b="1" dirty="0"/>
              <a:t> CURRENT CALCULATION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2A80B1-B999-0D73-DA4D-6C7EF0AF6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114" y="2346385"/>
            <a:ext cx="11024558" cy="2139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3D8AD-B0D4-D941-BF09-A5BDB1C3D988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88649" y="5507341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596862-EEE6-385F-5A2A-9A9F8972894F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9444" y="5528216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446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713" y="425509"/>
            <a:ext cx="9805086" cy="5855345"/>
          </a:xfrm>
        </p:spPr>
        <p:txBody>
          <a:bodyPr>
            <a:normAutofit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sz="4900" dirty="0"/>
            </a:br>
            <a:br>
              <a:rPr lang="en-US" sz="4900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6131A9-1F9F-4443-AF66-D86D5FC8218A}"/>
              </a:ext>
            </a:extLst>
          </p:cNvPr>
          <p:cNvSpPr/>
          <p:nvPr/>
        </p:nvSpPr>
        <p:spPr>
          <a:xfrm>
            <a:off x="905774" y="68254"/>
            <a:ext cx="104480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065" algn="ctr">
              <a:spcBef>
                <a:spcPts val="3395"/>
              </a:spcBef>
            </a:pPr>
            <a:r>
              <a:rPr lang="en-US" sz="4400" b="1" spc="-13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Chapter </a:t>
            </a:r>
            <a:r>
              <a:rPr lang="en-US" sz="4400" b="1" spc="-1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 </a:t>
            </a:r>
            <a:r>
              <a:rPr lang="en-US" sz="4400" b="1" spc="-146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spc="-1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4400" b="1" spc="-146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spc="-3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Year                                         Calculation Revision 2023-2024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41F1E9-E2B5-D92D-CA3E-62DACBCC9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09" y="1967347"/>
            <a:ext cx="10820956" cy="31564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9E1973-E629-4D43-3C75-587792001A05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576352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FC6D1F-DB37-0760-A6AF-929316B9ECC0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58225" y="5576352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164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8200" y="111762"/>
            <a:ext cx="10515600" cy="569276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atin typeface="Baguet Script" panose="020B0604020202020204" pitchFamily="2" charset="0"/>
              </a:rPr>
              <a:t>In Memory of: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89795" y="5719445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39475" y="567022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B968A-CD04-443C-AD9A-6003BFD05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106" y="603848"/>
            <a:ext cx="9947694" cy="584008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200" dirty="0">
                <a:latin typeface="Baguet Script" panose="00000500000000000000" pitchFamily="2" charset="0"/>
              </a:rPr>
              <a:t>Russell “Whimpy” Chamberlain – Chapter 75 – District 1</a:t>
            </a:r>
          </a:p>
          <a:p>
            <a:pPr marL="0" indent="0" algn="ctr">
              <a:buNone/>
            </a:pPr>
            <a:r>
              <a:rPr lang="en-US" sz="4200" dirty="0">
                <a:latin typeface="Baguet Script" panose="00000500000000000000" pitchFamily="2" charset="0"/>
              </a:rPr>
              <a:t>Mary Alberts – Chapter 75 – District 1</a:t>
            </a:r>
          </a:p>
          <a:p>
            <a:pPr marL="0" indent="0" algn="ctr">
              <a:buNone/>
            </a:pPr>
            <a:r>
              <a:rPr lang="en-US" sz="4200" dirty="0">
                <a:latin typeface="Baguet Script" panose="00000500000000000000" pitchFamily="2" charset="0"/>
              </a:rPr>
              <a:t>Mark Worrill – Chapter 392 – District 1</a:t>
            </a:r>
          </a:p>
          <a:p>
            <a:pPr marL="0" indent="0" algn="ctr">
              <a:buNone/>
            </a:pPr>
            <a:r>
              <a:rPr lang="en-US" sz="4200" dirty="0">
                <a:latin typeface="Baguet Script" panose="00000500000000000000" pitchFamily="2" charset="0"/>
              </a:rPr>
              <a:t>Paul “Offroad” Peacock – Chapter 75 – District 1</a:t>
            </a:r>
          </a:p>
          <a:p>
            <a:pPr marL="0" indent="0" algn="ctr">
              <a:buNone/>
            </a:pPr>
            <a:r>
              <a:rPr lang="en-US" sz="4200" dirty="0">
                <a:latin typeface="Baguet Script" panose="00000500000000000000" pitchFamily="2" charset="0"/>
              </a:rPr>
              <a:t>Kevin Summers – Chapter 240 – District 1</a:t>
            </a:r>
          </a:p>
          <a:p>
            <a:pPr marL="0" indent="0" algn="ctr">
              <a:buNone/>
            </a:pPr>
            <a:r>
              <a:rPr lang="en-US" sz="4200" dirty="0">
                <a:latin typeface="Baguet Script" panose="00000500000000000000" pitchFamily="2" charset="0"/>
              </a:rPr>
              <a:t>James “Jimmy” Campbell – Chapter 57 – District 3</a:t>
            </a:r>
          </a:p>
          <a:p>
            <a:pPr marL="0" indent="0" algn="ctr">
              <a:buNone/>
            </a:pPr>
            <a:r>
              <a:rPr lang="en-US" sz="4200" dirty="0">
                <a:latin typeface="Baguet Script" panose="00000500000000000000" pitchFamily="2" charset="0"/>
              </a:rPr>
              <a:t>Timothy Hernandez – Chapter 57 – District 3</a:t>
            </a:r>
          </a:p>
          <a:p>
            <a:pPr marL="0" indent="0" algn="ctr">
              <a:buNone/>
            </a:pPr>
            <a:r>
              <a:rPr lang="en-US" sz="4200" dirty="0">
                <a:latin typeface="Baguet Script" panose="00000500000000000000" pitchFamily="2" charset="0"/>
              </a:rPr>
              <a:t>Danny “Diamond Dan” Bethune – Chapter 137 – District 5</a:t>
            </a:r>
          </a:p>
          <a:p>
            <a:pPr marL="0" indent="0" algn="ctr">
              <a:buNone/>
            </a:pPr>
            <a:r>
              <a:rPr lang="en-US" sz="4200" dirty="0">
                <a:latin typeface="Baguet Script" panose="00000500000000000000" pitchFamily="2" charset="0"/>
              </a:rPr>
              <a:t>Sherry “Mama Smurf” Shelton – Chapter 137 – District 5</a:t>
            </a:r>
          </a:p>
          <a:p>
            <a:pPr marL="0" indent="0" algn="ctr">
              <a:buNone/>
            </a:pPr>
            <a:r>
              <a:rPr lang="en-US" sz="4200" dirty="0">
                <a:latin typeface="Baguet Script" panose="00000500000000000000" pitchFamily="2" charset="0"/>
              </a:rPr>
              <a:t>Erich “Pops” Terry – Chapter 194 – District 5</a:t>
            </a:r>
          </a:p>
          <a:p>
            <a:pPr marL="0" indent="0" algn="ctr">
              <a:buNone/>
            </a:pPr>
            <a:r>
              <a:rPr lang="en-US" sz="4200" dirty="0">
                <a:latin typeface="Baguet Script" panose="00000500000000000000" pitchFamily="2" charset="0"/>
              </a:rPr>
              <a:t>Bethany May </a:t>
            </a:r>
            <a:r>
              <a:rPr lang="en-US" sz="4200" dirty="0" err="1">
                <a:latin typeface="Baguet Script" panose="00000500000000000000" pitchFamily="2" charset="0"/>
              </a:rPr>
              <a:t>Greenwaldt</a:t>
            </a:r>
            <a:r>
              <a:rPr lang="en-US" sz="4200" dirty="0">
                <a:latin typeface="Baguet Script" panose="00000500000000000000" pitchFamily="2" charset="0"/>
              </a:rPr>
              <a:t> – Chapter 55 – District 6</a:t>
            </a:r>
          </a:p>
          <a:p>
            <a:pPr marL="0" indent="0" algn="ctr">
              <a:buNone/>
            </a:pPr>
            <a:r>
              <a:rPr lang="en-US" sz="4200" dirty="0">
                <a:latin typeface="Baguet Script" panose="00000500000000000000" pitchFamily="2" charset="0"/>
              </a:rPr>
              <a:t>Sandy Herrington – Chapter 10 – District 6</a:t>
            </a:r>
          </a:p>
          <a:p>
            <a:pPr marL="0" indent="0" algn="ctr">
              <a:buNone/>
            </a:pPr>
            <a:r>
              <a:rPr lang="en-US" sz="4200" dirty="0">
                <a:latin typeface="Baguet Script" panose="00000500000000000000" pitchFamily="2" charset="0"/>
              </a:rPr>
              <a:t>Barbara Lewis – Chapter 69 – District 8</a:t>
            </a:r>
          </a:p>
          <a:p>
            <a:pPr marL="0" indent="0" algn="ctr">
              <a:buNone/>
            </a:pPr>
            <a:r>
              <a:rPr lang="en-US" sz="4200" dirty="0">
                <a:latin typeface="Baguet Script" panose="00000500000000000000" pitchFamily="2" charset="0"/>
              </a:rPr>
              <a:t>David Lewis – Chapter 69 – District 8</a:t>
            </a:r>
          </a:p>
          <a:p>
            <a:pPr marL="0" indent="0" algn="ctr">
              <a:buNone/>
            </a:pPr>
            <a:r>
              <a:rPr lang="en-US" sz="4200" dirty="0">
                <a:latin typeface="Baguet Script" panose="00000500000000000000" pitchFamily="2" charset="0"/>
              </a:rPr>
              <a:t>Robert “Crazy Bob” Patric – Chapter 111 – District 15</a:t>
            </a:r>
          </a:p>
          <a:p>
            <a:pPr marL="0" indent="0" algn="ctr">
              <a:buNone/>
            </a:pPr>
            <a:r>
              <a:rPr lang="en-US" sz="4200" dirty="0">
                <a:latin typeface="Baguet Script" panose="00000500000000000000" pitchFamily="2" charset="0"/>
              </a:rPr>
              <a:t>Clay “Hobo” Lane – Chapter 111 – District 15</a:t>
            </a:r>
          </a:p>
          <a:p>
            <a:pPr marL="0" indent="0" algn="ctr">
              <a:buNone/>
            </a:pPr>
            <a:r>
              <a:rPr lang="en-US" sz="4200" dirty="0">
                <a:latin typeface="Baguet Script" panose="00000500000000000000" pitchFamily="2" charset="0"/>
              </a:rPr>
              <a:t>Donald Byrd – Chapter 138 – District 15</a:t>
            </a:r>
          </a:p>
          <a:p>
            <a:pPr marL="0" indent="0" algn="ctr">
              <a:buNone/>
            </a:pPr>
            <a:r>
              <a:rPr lang="en-US" sz="4200" dirty="0">
                <a:latin typeface="Baguet Script" panose="00000500000000000000" pitchFamily="2" charset="0"/>
              </a:rPr>
              <a:t>Eddie Hand – Chapter 252 – District 16</a:t>
            </a:r>
          </a:p>
          <a:p>
            <a:pPr marL="0" indent="0" algn="ctr">
              <a:buNone/>
            </a:pPr>
            <a:endParaRPr lang="en-US" sz="4200" dirty="0">
              <a:latin typeface="Baguet Script" panose="000005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58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CB62-577C-4169-91D4-74B86C1F8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099" y="365125"/>
            <a:ext cx="922373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WEBSITE CONTENT</a:t>
            </a:r>
            <a:br>
              <a:rPr lang="en-US" dirty="0"/>
            </a:br>
            <a:r>
              <a:rPr lang="en-US" dirty="0">
                <a:hlinkClick r:id="rId2"/>
              </a:rPr>
              <a:t>https://www.floridalegion.org/programs-services/legion-riders/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34BD2-185E-4FC8-8451-8DC080109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4" y="2352675"/>
            <a:ext cx="7781925" cy="3824287"/>
          </a:xfrm>
        </p:spPr>
        <p:txBody>
          <a:bodyPr/>
          <a:lstStyle/>
          <a:p>
            <a:pPr lvl="1"/>
            <a:r>
              <a:rPr lang="en-US" dirty="0"/>
              <a:t>Drive Chapters Directors/Riders to the website for Updates, General Information</a:t>
            </a:r>
          </a:p>
          <a:p>
            <a:pPr lvl="1"/>
            <a:r>
              <a:rPr lang="en-US" dirty="0"/>
              <a:t>From the Chairman Article – Monthly</a:t>
            </a:r>
          </a:p>
          <a:p>
            <a:pPr lvl="1"/>
            <a:r>
              <a:rPr lang="en-US" dirty="0"/>
              <a:t>Updated Content &amp; Forms</a:t>
            </a:r>
          </a:p>
          <a:p>
            <a:pPr lvl="1"/>
            <a:r>
              <a:rPr lang="en-US" dirty="0"/>
              <a:t>Chapter of the Year </a:t>
            </a:r>
          </a:p>
          <a:p>
            <a:pPr lvl="1"/>
            <a:r>
              <a:rPr lang="en-US" dirty="0"/>
              <a:t>Capture the Plaque</a:t>
            </a:r>
          </a:p>
          <a:p>
            <a:pPr lvl="1"/>
            <a:r>
              <a:rPr lang="en-US" dirty="0"/>
              <a:t>Presentations/Documents from Summit online for reference</a:t>
            </a:r>
          </a:p>
          <a:p>
            <a:pPr lvl="1"/>
            <a:r>
              <a:rPr lang="en-US" dirty="0"/>
              <a:t>Pictures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41D22A-076D-43C8-8423-22DE9296653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91446" y="5633720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B2AD59-F904-4591-9DB6-A7054304029F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65622" y="5607684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0BD7BE-F62F-4B31-9452-156CB3001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49" y="1514475"/>
            <a:ext cx="266942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3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8DA8EF-55D6-4245-A48D-65BD701BF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825" y="0"/>
            <a:ext cx="9705975" cy="1086608"/>
          </a:xfrm>
        </p:spPr>
        <p:txBody>
          <a:bodyPr/>
          <a:lstStyle/>
          <a:p>
            <a:r>
              <a:rPr lang="en-US" dirty="0"/>
              <a:t>            </a:t>
            </a:r>
            <a:r>
              <a:rPr lang="en-US" b="1" dirty="0"/>
              <a:t>2022-2023 INITIATIVES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0008" y="914400"/>
            <a:ext cx="9873792" cy="5262563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sz="4000" dirty="0"/>
              <a:t>Missing Documentation (136 Chapters)</a:t>
            </a:r>
          </a:p>
          <a:p>
            <a:pPr lvl="1"/>
            <a:r>
              <a:rPr lang="en-US" sz="4000" dirty="0"/>
              <a:t>List to be sent to all Chairmen</a:t>
            </a:r>
          </a:p>
          <a:p>
            <a:pPr lvl="1"/>
            <a:r>
              <a:rPr lang="en-US" sz="3600" dirty="0"/>
              <a:t>Start Up/Approval Letters - 95</a:t>
            </a:r>
          </a:p>
          <a:p>
            <a:pPr lvl="1"/>
            <a:r>
              <a:rPr lang="en-US" sz="3600" dirty="0"/>
              <a:t>SOP Acknowledgement Form - 69</a:t>
            </a:r>
          </a:p>
          <a:p>
            <a:pPr lvl="1"/>
            <a:r>
              <a:rPr lang="en-US" sz="3600" dirty="0"/>
              <a:t>Chapter Standing Rules – 56</a:t>
            </a:r>
          </a:p>
          <a:p>
            <a:pPr lvl="1"/>
            <a:r>
              <a:rPr lang="en-US" sz="3600" dirty="0"/>
              <a:t>Charters Issued - 102</a:t>
            </a:r>
          </a:p>
          <a:p>
            <a:r>
              <a:rPr lang="en-US" sz="4000" dirty="0"/>
              <a:t>Increase Participation in Dept Events</a:t>
            </a:r>
          </a:p>
          <a:p>
            <a:r>
              <a:rPr lang="en-US" sz="4000" dirty="0"/>
              <a:t>Increase Chapter Reporting</a:t>
            </a:r>
          </a:p>
          <a:p>
            <a:endParaRPr lang="en-US" dirty="0"/>
          </a:p>
          <a:p>
            <a:pPr marL="0" indent="0" algn="ctr">
              <a:buNone/>
            </a:pPr>
            <a:endParaRPr lang="en-US" sz="3300" b="1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9607" y="5607685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607684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69C53A-FD8C-465F-A20B-971097FF7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1691">
            <a:off x="9153526" y="1270869"/>
            <a:ext cx="2362200" cy="30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1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365125"/>
            <a:ext cx="9734550" cy="1325563"/>
          </a:xfrm>
        </p:spPr>
        <p:txBody>
          <a:bodyPr/>
          <a:lstStyle/>
          <a:p>
            <a:r>
              <a:rPr lang="en-US" b="1" dirty="0"/>
              <a:t>2023-2024 SCHEDULE OF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4CBD6-0225-4CAB-9EE4-DA15C3175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502" y="1825625"/>
            <a:ext cx="9818298" cy="4351338"/>
          </a:xfrm>
        </p:spPr>
        <p:txBody>
          <a:bodyPr>
            <a:normAutofit/>
          </a:bodyPr>
          <a:lstStyle/>
          <a:p>
            <a:r>
              <a:rPr lang="en-US" sz="2100" dirty="0"/>
              <a:t>NATIONAL LEGACY RIDE – August 20-24</a:t>
            </a:r>
            <a:r>
              <a:rPr lang="en-US" sz="2100" baseline="30000" dirty="0"/>
              <a:t>th</a:t>
            </a:r>
            <a:r>
              <a:rPr lang="en-US" sz="2100" dirty="0"/>
              <a:t>, 2023</a:t>
            </a:r>
            <a:endParaRPr lang="en-US" sz="2100" baseline="30000" dirty="0"/>
          </a:p>
          <a:p>
            <a:r>
              <a:rPr lang="en-US" sz="2100" dirty="0"/>
              <a:t>POW/MIA, Seven Bridges Ride &amp; Ceremony Jacksonville, September 16</a:t>
            </a:r>
            <a:r>
              <a:rPr lang="en-US" sz="2100" baseline="30000" dirty="0"/>
              <a:t>th</a:t>
            </a:r>
            <a:r>
              <a:rPr lang="en-US" sz="2100" dirty="0"/>
              <a:t>, 2023</a:t>
            </a:r>
          </a:p>
          <a:p>
            <a:pPr marL="457200" lvl="1" indent="0">
              <a:buNone/>
            </a:pPr>
            <a:r>
              <a:rPr lang="en-US" sz="1700" i="1" dirty="0"/>
              <a:t>                 **Small Registration Fee to offset cost of JSO Escort**</a:t>
            </a:r>
          </a:p>
          <a:p>
            <a:r>
              <a:rPr lang="en-US" sz="2100" dirty="0"/>
              <a:t>MERRY-GO-ROUND – October 1</a:t>
            </a:r>
            <a:r>
              <a:rPr lang="en-US" sz="2100" baseline="30000" dirty="0"/>
              <a:t>st</a:t>
            </a:r>
            <a:r>
              <a:rPr lang="en-US" sz="2100" dirty="0"/>
              <a:t> – 30</a:t>
            </a:r>
            <a:r>
              <a:rPr lang="en-US" sz="2100" baseline="30000" dirty="0"/>
              <a:t>th</a:t>
            </a:r>
            <a:r>
              <a:rPr lang="en-US" sz="2100" dirty="0"/>
              <a:t>, 2023 – Supporting Child &amp; Youth</a:t>
            </a:r>
          </a:p>
          <a:p>
            <a:r>
              <a:rPr lang="en-US" sz="2100" dirty="0"/>
              <a:t>FALL CONFERENCE – November 17</a:t>
            </a:r>
            <a:r>
              <a:rPr lang="en-US" sz="2100" baseline="30000" dirty="0"/>
              <a:t>th</a:t>
            </a:r>
            <a:r>
              <a:rPr lang="en-US" sz="2100" dirty="0"/>
              <a:t> – 19</a:t>
            </a:r>
            <a:r>
              <a:rPr lang="en-US" sz="2100" baseline="30000" dirty="0"/>
              <a:t>th</a:t>
            </a:r>
            <a:r>
              <a:rPr lang="en-US" sz="2100" dirty="0"/>
              <a:t>, 2023</a:t>
            </a:r>
          </a:p>
          <a:p>
            <a:r>
              <a:rPr lang="en-US" sz="2100" dirty="0"/>
              <a:t>SUMMIT – Meet &amp; Greet January 31</a:t>
            </a:r>
            <a:r>
              <a:rPr lang="en-US" sz="2100" baseline="30000" dirty="0"/>
              <a:t>st </a:t>
            </a:r>
            <a:r>
              <a:rPr lang="en-US" sz="2100" dirty="0"/>
              <a:t> 2024 -  Classes February 1</a:t>
            </a:r>
            <a:r>
              <a:rPr lang="en-US" sz="2100" baseline="30000" dirty="0"/>
              <a:t>st</a:t>
            </a:r>
            <a:r>
              <a:rPr lang="en-US" sz="2100" dirty="0"/>
              <a:t> – 3</a:t>
            </a:r>
            <a:r>
              <a:rPr lang="en-US" sz="2100" baseline="30000" dirty="0"/>
              <a:t>rd                                 </a:t>
            </a:r>
          </a:p>
          <a:p>
            <a:r>
              <a:rPr lang="en-US" sz="2100" dirty="0"/>
              <a:t>ROUND ROBIN - April 1</a:t>
            </a:r>
            <a:r>
              <a:rPr lang="en-US" sz="2100" baseline="30000" dirty="0"/>
              <a:t>st</a:t>
            </a:r>
            <a:r>
              <a:rPr lang="en-US" sz="2100" dirty="0"/>
              <a:t> – April 30th, 2024 – Supporting PVR/SPI</a:t>
            </a:r>
          </a:p>
          <a:p>
            <a:r>
              <a:rPr lang="en-US" sz="2100" dirty="0"/>
              <a:t>MEET &amp; GREET For the In-State Unity Ride - April 21</a:t>
            </a:r>
            <a:r>
              <a:rPr lang="en-US" sz="2100" baseline="30000" dirty="0"/>
              <a:t>st</a:t>
            </a:r>
            <a:r>
              <a:rPr lang="en-US" sz="2100" dirty="0"/>
              <a:t>, 2024</a:t>
            </a:r>
          </a:p>
          <a:p>
            <a:r>
              <a:rPr lang="en-US" sz="2100" dirty="0"/>
              <a:t>IN-STATE UNITY RIDE - April 22</a:t>
            </a:r>
            <a:r>
              <a:rPr lang="en-US" sz="2100" baseline="30000" dirty="0"/>
              <a:t>nd</a:t>
            </a:r>
            <a:r>
              <a:rPr lang="en-US" sz="2100" dirty="0"/>
              <a:t>  -  April 26</a:t>
            </a:r>
            <a:r>
              <a:rPr lang="en-US" sz="2100" baseline="30000" dirty="0"/>
              <a:t>th</a:t>
            </a:r>
            <a:r>
              <a:rPr lang="en-US" sz="2100" dirty="0"/>
              <a:t>, 2024</a:t>
            </a:r>
          </a:p>
          <a:p>
            <a:r>
              <a:rPr lang="en-US" sz="2100" dirty="0"/>
              <a:t>ALR STATE RALLY – April 27</a:t>
            </a:r>
            <a:r>
              <a:rPr lang="en-US" sz="2100" baseline="30000" dirty="0"/>
              <a:t>th</a:t>
            </a:r>
            <a:r>
              <a:rPr lang="en-US" sz="2100" dirty="0"/>
              <a:t>, 2024 - Orange County Chopper, Clearwater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03225-1DE8-713D-6275-C1C5FE7D72A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9802" y="5607685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633D55-1F8A-01A9-13D4-E0453E2D2F5F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4222" y="5607684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104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A2FFF4-3380-D07B-673C-CA799E7AF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093" y="472258"/>
            <a:ext cx="3289522" cy="31768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C366DA-BA7E-F3C8-C4AD-698AA5175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825" y="4146929"/>
            <a:ext cx="9722350" cy="2482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955E9E-3120-64D7-8029-2CB90505E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655" y="142240"/>
            <a:ext cx="4601025" cy="364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637F2-C884-4D72-910C-00B53DA60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512" y="3429000"/>
            <a:ext cx="10706100" cy="2809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	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597F4-7B3B-4805-9D23-4E3C37F144D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29432" y="5535584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E663F-6F62-48B0-ADF0-73A1A3427AB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46041" y="5507341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9E8C8B-156F-D306-7934-553EE0413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18" y="215385"/>
            <a:ext cx="8817010" cy="6458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C9CAD2-5816-CE59-34CB-5D3AFE588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136" y="2181910"/>
            <a:ext cx="2344178" cy="13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3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714" y="365124"/>
            <a:ext cx="9805086" cy="6280773"/>
          </a:xfrm>
        </p:spPr>
        <p:txBody>
          <a:bodyPr>
            <a:normAutofit/>
          </a:bodyPr>
          <a:lstStyle/>
          <a:p>
            <a:pPr algn="ctr"/>
            <a:br>
              <a:rPr lang="en-US" dirty="0"/>
            </a:br>
            <a:r>
              <a:rPr lang="en-US" sz="5400" b="1" dirty="0">
                <a:solidFill>
                  <a:srgbClr val="FF0000"/>
                </a:solidFill>
              </a:rPr>
              <a:t>ROUND ROBIN RESULTS</a:t>
            </a:r>
            <a:br>
              <a:rPr lang="en-US" sz="4900" dirty="0"/>
            </a:br>
            <a:r>
              <a:rPr lang="en-US" sz="4900" b="1" dirty="0"/>
              <a:t>APRIL, 2023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63988" y="5550726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7700" y="5550726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12614" y="5525676"/>
            <a:ext cx="6183635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5B9BD5">
                    <a:lumMod val="75000"/>
                  </a:srgbClr>
                </a:solidFill>
                <a:latin typeface="Calibri"/>
              </a:rPr>
              <a:t>We Ride for Our </a:t>
            </a: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Calibri"/>
              </a:rPr>
              <a:t>VETERANS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5B9BD5">
                    <a:lumMod val="75000"/>
                  </a:srgbClr>
                </a:solidFill>
                <a:latin typeface="Calibri"/>
              </a:rPr>
              <a:t>Project Vet Relief: </a:t>
            </a: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Calibri"/>
              </a:rPr>
              <a:t>Suicide Prevention Initiative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7134CA-8F5F-4020-B2C3-2D2A5D2879DE}"/>
              </a:ext>
            </a:extLst>
          </p:cNvPr>
          <p:cNvSpPr/>
          <p:nvPr/>
        </p:nvSpPr>
        <p:spPr>
          <a:xfrm>
            <a:off x="180975" y="938254"/>
            <a:ext cx="11696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AMERICAN LEGION RIDERS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589B36-450B-4220-875F-44EE7879E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1" y="5236452"/>
            <a:ext cx="1069974" cy="62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0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212103"/>
            <a:ext cx="9029700" cy="797547"/>
          </a:xfrm>
        </p:spPr>
        <p:txBody>
          <a:bodyPr/>
          <a:lstStyle/>
          <a:p>
            <a:r>
              <a:rPr lang="en-US" b="1" dirty="0"/>
              <a:t>   ROUND ROBIN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B9BA3-4E73-4694-ACE1-2203FB25643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3144" y="5608393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40DAC-6356-4055-9D3D-C52EE960F35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60839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4908A8-5881-49B7-A472-8CB1076C4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6" y="2633344"/>
            <a:ext cx="10582274" cy="1138555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5</a:t>
            </a:r>
            <a:r>
              <a:rPr lang="en-US" sz="5400" b="1" baseline="30000" dirty="0">
                <a:solidFill>
                  <a:srgbClr val="FF0000"/>
                </a:solidFill>
              </a:rPr>
              <a:t>th</a:t>
            </a:r>
            <a:r>
              <a:rPr lang="en-US" sz="5400" b="1" dirty="0">
                <a:solidFill>
                  <a:srgbClr val="FF0000"/>
                </a:solidFill>
              </a:rPr>
              <a:t> PLACE – DISTRICT 16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2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212103"/>
            <a:ext cx="9029700" cy="797547"/>
          </a:xfrm>
        </p:spPr>
        <p:txBody>
          <a:bodyPr/>
          <a:lstStyle/>
          <a:p>
            <a:r>
              <a:rPr lang="en-US" b="1" dirty="0"/>
              <a:t>   ROUND ROBIN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B9BA3-4E73-4694-ACE1-2203FB25643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57265" y="5608393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40DAC-6356-4055-9D3D-C52EE960F35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60839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4908A8-5881-49B7-A472-8CB1076C4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275" y="2495550"/>
            <a:ext cx="9915524" cy="15621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n-US" sz="5400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 PLACE – DISTRICT 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3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212103"/>
            <a:ext cx="9029700" cy="797547"/>
          </a:xfrm>
        </p:spPr>
        <p:txBody>
          <a:bodyPr/>
          <a:lstStyle/>
          <a:p>
            <a:r>
              <a:rPr lang="en-US" b="1" dirty="0"/>
              <a:t>   ROUND ROBIN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B9BA3-4E73-4694-ACE1-2203FB25643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9607" y="5608392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40DAC-6356-4055-9D3D-C52EE960F35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60839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4908A8-5881-49B7-A472-8CB1076C4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5" y="2914650"/>
            <a:ext cx="10372723" cy="1314450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3</a:t>
            </a:r>
            <a:r>
              <a:rPr lang="en-US" sz="5400" b="1" baseline="30000" dirty="0">
                <a:solidFill>
                  <a:srgbClr val="FF0000"/>
                </a:solidFill>
              </a:rPr>
              <a:t>rd</a:t>
            </a:r>
            <a:r>
              <a:rPr lang="en-US" sz="5400" b="1" dirty="0">
                <a:solidFill>
                  <a:srgbClr val="FF0000"/>
                </a:solidFill>
              </a:rPr>
              <a:t> PLACE – DISTRICT 6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212103"/>
            <a:ext cx="9029700" cy="797547"/>
          </a:xfrm>
        </p:spPr>
        <p:txBody>
          <a:bodyPr/>
          <a:lstStyle/>
          <a:p>
            <a:r>
              <a:rPr lang="en-US" b="1" dirty="0"/>
              <a:t>   ROUND ROBIN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B9BA3-4E73-4694-ACE1-2203FB25643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1770" y="5608392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40DAC-6356-4055-9D3D-C52EE960F35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60839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4908A8-5881-49B7-A472-8CB1076C4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705100"/>
            <a:ext cx="10401299" cy="1285875"/>
          </a:xfrm>
        </p:spPr>
        <p:txBody>
          <a:bodyPr/>
          <a:lstStyle/>
          <a:p>
            <a:pPr marL="0" lvl="0" indent="0" algn="ctr">
              <a:buClr>
                <a:srgbClr val="A5A5A5"/>
              </a:buClr>
              <a:buNone/>
            </a:pPr>
            <a:r>
              <a:rPr lang="en-US" sz="5400" b="1" dirty="0">
                <a:solidFill>
                  <a:srgbClr val="5B9BD5">
                    <a:lumMod val="75000"/>
                  </a:srgbClr>
                </a:solidFill>
              </a:rPr>
              <a:t>2</a:t>
            </a:r>
            <a:r>
              <a:rPr lang="en-US" sz="5400" b="1" baseline="30000" dirty="0">
                <a:solidFill>
                  <a:srgbClr val="5B9BD5">
                    <a:lumMod val="75000"/>
                  </a:srgbClr>
                </a:solidFill>
              </a:rPr>
              <a:t>nd</a:t>
            </a:r>
            <a:r>
              <a:rPr lang="en-US" sz="5400" b="1" dirty="0">
                <a:solidFill>
                  <a:srgbClr val="5B9BD5">
                    <a:lumMod val="75000"/>
                  </a:srgbClr>
                </a:solidFill>
              </a:rPr>
              <a:t> PLACE – DISTRICT 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7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BECEE-1EC3-4ABE-9978-5886F639A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65126"/>
            <a:ext cx="10706100" cy="787400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REPORTING – 136 Active Chapters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15047" y="5618141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27674" y="5607685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4E0CE3-E0E5-455C-AD13-4946CF5D9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748" y="1314450"/>
            <a:ext cx="9736052" cy="4833938"/>
          </a:xfrm>
        </p:spPr>
        <p:txBody>
          <a:bodyPr>
            <a:normAutofit/>
          </a:bodyPr>
          <a:lstStyle/>
          <a:p>
            <a:pPr lvl="0">
              <a:buClr>
                <a:srgbClr val="A5A5A5"/>
              </a:buClr>
            </a:pPr>
            <a:r>
              <a:rPr lang="en-US" dirty="0">
                <a:solidFill>
                  <a:prstClr val="black"/>
                </a:solidFill>
              </a:rPr>
              <a:t>Statistics as of June 1, 2023</a:t>
            </a:r>
          </a:p>
          <a:p>
            <a:pPr lvl="1">
              <a:buClr>
                <a:srgbClr val="A5A5A5"/>
              </a:buClr>
            </a:pPr>
            <a:r>
              <a:rPr lang="en-US" dirty="0">
                <a:solidFill>
                  <a:prstClr val="black"/>
                </a:solidFill>
              </a:rPr>
              <a:t>Officer Reporting –  112 Chapters </a:t>
            </a:r>
            <a:r>
              <a:rPr lang="en-US" dirty="0">
                <a:solidFill>
                  <a:srgbClr val="00B050"/>
                </a:solidFill>
              </a:rPr>
              <a:t>(Increase of 38)</a:t>
            </a: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A5A5A5"/>
              </a:buClr>
            </a:pPr>
            <a:r>
              <a:rPr lang="en-US" dirty="0">
                <a:solidFill>
                  <a:prstClr val="black"/>
                </a:solidFill>
              </a:rPr>
              <a:t>EOY Reporting –   56 Chapters </a:t>
            </a:r>
            <a:r>
              <a:rPr lang="en-US" dirty="0">
                <a:solidFill>
                  <a:srgbClr val="FF0000"/>
                </a:solidFill>
              </a:rPr>
              <a:t>(Decreased by 15) </a:t>
            </a: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A5A5A5"/>
              </a:buClr>
            </a:pPr>
            <a:r>
              <a:rPr lang="en-US" dirty="0">
                <a:solidFill>
                  <a:prstClr val="black"/>
                </a:solidFill>
              </a:rPr>
              <a:t>CPR &amp; Department Addendum – Unknown</a:t>
            </a:r>
          </a:p>
          <a:p>
            <a:pPr lvl="0">
              <a:buClr>
                <a:srgbClr val="A5A5A5"/>
              </a:buClr>
            </a:pPr>
            <a:r>
              <a:rPr lang="en-US" dirty="0">
                <a:solidFill>
                  <a:prstClr val="black"/>
                </a:solidFill>
              </a:rPr>
              <a:t>How Do We Increase Reporting Statistics?</a:t>
            </a:r>
          </a:p>
          <a:p>
            <a:r>
              <a:rPr lang="en-US" dirty="0"/>
              <a:t>Do You Know When to Report?</a:t>
            </a:r>
          </a:p>
          <a:p>
            <a:pPr lvl="1"/>
            <a:r>
              <a:rPr lang="en-US" dirty="0"/>
              <a:t>Officer Reporting – When The Chapter Elects New Officers/Updates</a:t>
            </a:r>
          </a:p>
          <a:p>
            <a:pPr lvl="1"/>
            <a:r>
              <a:rPr lang="en-US" dirty="0"/>
              <a:t>CPR &amp; Department Addendum Due to Post Adjutant – 1</a:t>
            </a:r>
            <a:r>
              <a:rPr lang="en-US" baseline="30000" dirty="0"/>
              <a:t>St</a:t>
            </a:r>
            <a:r>
              <a:rPr lang="en-US" dirty="0"/>
              <a:t> of May</a:t>
            </a:r>
          </a:p>
          <a:p>
            <a:pPr lvl="1"/>
            <a:r>
              <a:rPr lang="en-US" dirty="0"/>
              <a:t>EOY Reporting – No later than 5/31</a:t>
            </a:r>
          </a:p>
          <a:p>
            <a:r>
              <a:rPr lang="en-US" dirty="0">
                <a:solidFill>
                  <a:prstClr val="black"/>
                </a:solidFill>
              </a:rPr>
              <a:t>Do You know What They are Used For?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83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212103"/>
            <a:ext cx="9029700" cy="797547"/>
          </a:xfrm>
        </p:spPr>
        <p:txBody>
          <a:bodyPr/>
          <a:lstStyle/>
          <a:p>
            <a:r>
              <a:rPr lang="en-US" b="1" dirty="0"/>
              <a:t>   ROUND ROBIN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B9BA3-4E73-4694-ACE1-2203FB25643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3144" y="5608393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40DAC-6356-4055-9D3D-C52EE960F35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60839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4908A8-5881-49B7-A472-8CB1076C4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2099" y="2838450"/>
            <a:ext cx="9791700" cy="1514475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b="1" dirty="0">
                <a:solidFill>
                  <a:srgbClr val="FF0000"/>
                </a:solidFill>
              </a:rPr>
              <a:t>1</a:t>
            </a:r>
            <a:r>
              <a:rPr lang="en-US" sz="6600" b="1" baseline="30000" dirty="0">
                <a:solidFill>
                  <a:srgbClr val="FF0000"/>
                </a:solidFill>
              </a:rPr>
              <a:t>ST</a:t>
            </a:r>
            <a:r>
              <a:rPr lang="en-US" sz="6600" b="1" dirty="0">
                <a:solidFill>
                  <a:srgbClr val="FF0000"/>
                </a:solidFill>
              </a:rPr>
              <a:t>  PLACE – DISTRICT 5 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38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212103"/>
            <a:ext cx="9029700" cy="797547"/>
          </a:xfrm>
        </p:spPr>
        <p:txBody>
          <a:bodyPr/>
          <a:lstStyle/>
          <a:p>
            <a:r>
              <a:rPr lang="en-US" b="1" dirty="0"/>
              <a:t>     ROUND ROBIN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B9BA3-4E73-4694-ACE1-2203FB25643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3144" y="5608393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40DAC-6356-4055-9D3D-C52EE960F35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60839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7909EC-C919-282B-2CDA-8F14C3E79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397" y="1214329"/>
            <a:ext cx="5115464" cy="4618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0AC3D8-EFB7-7171-0F42-24D1C03FC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851" y="1214329"/>
            <a:ext cx="2909498" cy="430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714" y="365124"/>
            <a:ext cx="9805086" cy="5855345"/>
          </a:xfrm>
        </p:spPr>
        <p:txBody>
          <a:bodyPr>
            <a:normAutofit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sz="4900" dirty="0"/>
            </a:br>
            <a:br>
              <a:rPr lang="en-US" sz="4900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5134" y="5651190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94339" y="5651191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6131A9-1F9F-4443-AF66-D86D5FC8218A}"/>
              </a:ext>
            </a:extLst>
          </p:cNvPr>
          <p:cNvSpPr/>
          <p:nvPr/>
        </p:nvSpPr>
        <p:spPr>
          <a:xfrm>
            <a:off x="838200" y="523875"/>
            <a:ext cx="1051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065" algn="ctr">
              <a:spcBef>
                <a:spcPts val="3395"/>
              </a:spcBef>
            </a:pPr>
            <a:r>
              <a:rPr lang="en-US" sz="9600" b="1" spc="-1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Chapter </a:t>
            </a:r>
            <a:r>
              <a:rPr lang="en-US" sz="9600" b="1" spc="-1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 </a:t>
            </a:r>
            <a:r>
              <a:rPr lang="en-US" sz="9600" b="1" spc="-14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spc="-1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9600" b="1" spc="-146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spc="-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Year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47B066-70AF-428A-B6D8-881931612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987" y="2134244"/>
            <a:ext cx="477202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6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693" y="561975"/>
            <a:ext cx="10931107" cy="5286734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/>
              <a:t>  </a:t>
            </a:r>
            <a:br>
              <a:rPr lang="en-US" sz="7200" b="1" dirty="0"/>
            </a:br>
            <a:r>
              <a:rPr lang="en-US" sz="7200" b="1" dirty="0"/>
              <a:t>CHAPTER OF THE YEAR</a:t>
            </a:r>
            <a:br>
              <a:rPr lang="en-US" sz="7200" b="1" dirty="0"/>
            </a:br>
            <a:r>
              <a:rPr lang="en-US" sz="7200" b="1" dirty="0"/>
              <a:t>2022-2023</a:t>
            </a:r>
            <a:br>
              <a:rPr lang="en-US" sz="7200" b="1" dirty="0"/>
            </a:br>
            <a:br>
              <a:rPr lang="en-US" sz="7200" b="1" dirty="0"/>
            </a:br>
            <a:r>
              <a:rPr lang="en-US" sz="4000" b="1" dirty="0"/>
              <a:t>SMALL (6-30 Members)</a:t>
            </a:r>
            <a:br>
              <a:rPr lang="en-US" sz="7200" b="1" dirty="0"/>
            </a:br>
            <a:r>
              <a:rPr lang="en-US" sz="8800" b="1" dirty="0">
                <a:solidFill>
                  <a:srgbClr val="FF0000"/>
                </a:solidFill>
              </a:rPr>
              <a:t>CHAPTER 43!!</a:t>
            </a:r>
            <a:br>
              <a:rPr lang="en-US" sz="8800" b="1" dirty="0">
                <a:solidFill>
                  <a:srgbClr val="FF0000"/>
                </a:solidFill>
              </a:rPr>
            </a:br>
            <a:r>
              <a:rPr lang="en-US" sz="8800" b="1" dirty="0">
                <a:solidFill>
                  <a:srgbClr val="FF0000"/>
                </a:solidFill>
              </a:rPr>
              <a:t>HOMESTEAD</a:t>
            </a:r>
            <a:br>
              <a:rPr lang="en-US" sz="8800" b="1" dirty="0">
                <a:solidFill>
                  <a:srgbClr val="FF0000"/>
                </a:solidFill>
              </a:rPr>
            </a:b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B9BA3-4E73-4694-ACE1-2203FB25643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3144" y="5608393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40DAC-6356-4055-9D3D-C52EE960F35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60839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58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59" y="561974"/>
            <a:ext cx="10844842" cy="5381625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/>
              <a:t> </a:t>
            </a:r>
            <a:br>
              <a:rPr lang="en-US" sz="7200" b="1" dirty="0"/>
            </a:br>
            <a:r>
              <a:rPr lang="en-US" sz="7200" b="1" dirty="0"/>
              <a:t> CHAPTER OF THE YEAR</a:t>
            </a:r>
            <a:br>
              <a:rPr lang="en-US" sz="7200" b="1" dirty="0"/>
            </a:br>
            <a:r>
              <a:rPr lang="en-US" sz="7200" b="1" dirty="0"/>
              <a:t>2022-2023</a:t>
            </a:r>
            <a:br>
              <a:rPr lang="en-US" sz="7200" b="1" dirty="0"/>
            </a:br>
            <a:br>
              <a:rPr lang="en-US" sz="7200" b="1" dirty="0"/>
            </a:br>
            <a:r>
              <a:rPr lang="en-US" sz="4000" b="1" dirty="0"/>
              <a:t>MEDIUM (31-60 Members)</a:t>
            </a:r>
            <a:br>
              <a:rPr lang="en-US" sz="7200" b="1" dirty="0"/>
            </a:br>
            <a:r>
              <a:rPr lang="en-US" sz="8800" b="1" dirty="0">
                <a:solidFill>
                  <a:srgbClr val="FF0000"/>
                </a:solidFill>
              </a:rPr>
              <a:t>CHAPTER 101!!</a:t>
            </a:r>
            <a:br>
              <a:rPr lang="en-US" sz="8800" b="1" dirty="0">
                <a:solidFill>
                  <a:srgbClr val="FF0000"/>
                </a:solidFill>
              </a:rPr>
            </a:br>
            <a:r>
              <a:rPr lang="en-US" sz="8800" b="1" dirty="0">
                <a:solidFill>
                  <a:srgbClr val="FF0000"/>
                </a:solidFill>
              </a:rPr>
              <a:t>BUSHNELL</a:t>
            </a:r>
            <a:br>
              <a:rPr lang="en-US" sz="8800" b="1" dirty="0">
                <a:solidFill>
                  <a:srgbClr val="FF0000"/>
                </a:solidFill>
              </a:rPr>
            </a:b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B9BA3-4E73-4694-ACE1-2203FB25643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9607" y="5608392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40DAC-6356-4055-9D3D-C52EE960F35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60839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153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8023" y="0"/>
            <a:ext cx="11491823" cy="5514975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/>
              <a:t>  </a:t>
            </a:r>
            <a:br>
              <a:rPr lang="en-US" sz="7200" b="1" dirty="0"/>
            </a:br>
            <a:r>
              <a:rPr lang="en-US" sz="7200" b="1" dirty="0"/>
              <a:t>CHAPTER OF THE YEAR</a:t>
            </a:r>
            <a:br>
              <a:rPr lang="en-US" sz="7200" b="1" dirty="0"/>
            </a:br>
            <a:r>
              <a:rPr lang="en-US" sz="7200" b="1" dirty="0"/>
              <a:t>2022-2023</a:t>
            </a:r>
            <a:br>
              <a:rPr lang="en-US" sz="7200" b="1" dirty="0"/>
            </a:br>
            <a:br>
              <a:rPr lang="en-US" sz="7200" b="1" dirty="0"/>
            </a:br>
            <a:r>
              <a:rPr lang="en-US" sz="4000" b="1" dirty="0"/>
              <a:t>LARGE (61-100+)</a:t>
            </a:r>
            <a:br>
              <a:rPr lang="en-US" sz="7200" b="1" dirty="0"/>
            </a:br>
            <a:r>
              <a:rPr lang="en-US" sz="8800" b="1" dirty="0">
                <a:solidFill>
                  <a:srgbClr val="FF0000"/>
                </a:solidFill>
              </a:rPr>
              <a:t>CHAPTER 237!!</a:t>
            </a:r>
            <a:br>
              <a:rPr lang="en-US" sz="8800" b="1" dirty="0">
                <a:solidFill>
                  <a:srgbClr val="FF0000"/>
                </a:solidFill>
              </a:rPr>
            </a:br>
            <a:r>
              <a:rPr lang="en-US" sz="8800" b="1" dirty="0">
                <a:solidFill>
                  <a:srgbClr val="FF0000"/>
                </a:solidFill>
              </a:rPr>
              <a:t>BEVERLY HILLS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B9BA3-4E73-4694-ACE1-2203FB25643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9607" y="5608393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40DAC-6356-4055-9D3D-C52EE960F35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60839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82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AB9BA3-4E73-4694-ACE1-2203FB25643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3144" y="5608392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40DAC-6356-4055-9D3D-C52EE960F35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60839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674A1D9-A5A2-4D62-8E95-7F5C2E362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346076"/>
            <a:ext cx="10458450" cy="84455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/>
              <a:t>TOP 20 CHAPTERS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EC2ED2-2941-4C64-9780-DD729E6C3DDA}"/>
              </a:ext>
            </a:extLst>
          </p:cNvPr>
          <p:cNvSpPr txBox="1"/>
          <p:nvPr/>
        </p:nvSpPr>
        <p:spPr>
          <a:xfrm>
            <a:off x="1438275" y="1278881"/>
            <a:ext cx="2771775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b="1" dirty="0"/>
              <a:t>SMALL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F1CB18-D1E8-4CCE-8293-AEFE7FECF344}"/>
              </a:ext>
            </a:extLst>
          </p:cNvPr>
          <p:cNvSpPr txBox="1"/>
          <p:nvPr/>
        </p:nvSpPr>
        <p:spPr>
          <a:xfrm>
            <a:off x="7700961" y="1181153"/>
            <a:ext cx="2333625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b="1" dirty="0"/>
              <a:t>MEDIUM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87F5F9-9ECB-49DF-AE38-C9C70FC2F0AA}"/>
              </a:ext>
            </a:extLst>
          </p:cNvPr>
          <p:cNvSpPr txBox="1"/>
          <p:nvPr/>
        </p:nvSpPr>
        <p:spPr>
          <a:xfrm>
            <a:off x="4692770" y="4002100"/>
            <a:ext cx="2622430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b="1" dirty="0"/>
              <a:t>LARGE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72D5F-8F05-BA97-D441-DD2E83DD0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25" y="1828801"/>
            <a:ext cx="4169296" cy="1934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E24C8C-4319-6D42-4B4A-3F0E7C14D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0598" y="1818784"/>
            <a:ext cx="4334349" cy="1934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5C0214-B1AE-9D33-9007-04A264455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381" y="4401803"/>
            <a:ext cx="4572248" cy="22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2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F387-ED17-4CDA-AC0C-C87AA7B7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212103"/>
            <a:ext cx="11249025" cy="79754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  GOD BLESS THE UNITED STATES OF AMERICA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B9BA3-4E73-4694-ACE1-2203FB25643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3144" y="5608393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40DAC-6356-4055-9D3D-C52EE960F35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18812" y="560839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85CCD4-FB86-444A-9307-7EFEAB66B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075" y="1109081"/>
            <a:ext cx="6591300" cy="509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8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76325" y="365125"/>
            <a:ext cx="10277475" cy="10541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American Legion Riders 2022- 2023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Elements of the CPR &amp; Department Addendum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17242" y="5632182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1846" y="5607685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D12E1B-B334-F388-E106-F32DBA4B03D0}"/>
              </a:ext>
            </a:extLst>
          </p:cNvPr>
          <p:cNvSpPr txBox="1"/>
          <p:nvPr/>
        </p:nvSpPr>
        <p:spPr>
          <a:xfrm>
            <a:off x="496185" y="3477638"/>
            <a:ext cx="11695814" cy="203132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/>
              <a:t>121 Posts Indicated they had a Riders Group</a:t>
            </a:r>
          </a:p>
          <a:p>
            <a:r>
              <a:rPr lang="en-US" dirty="0"/>
              <a:t>Some Posts had stated that had hundreds of Riders – Reality…Post Adjutant reported total number of members of the Post</a:t>
            </a:r>
          </a:p>
          <a:p>
            <a:r>
              <a:rPr lang="en-US" dirty="0"/>
              <a:t>Some Posts reported numbers who either did not have a Riders Group or the Riders Group was disbanded	</a:t>
            </a:r>
          </a:p>
          <a:p>
            <a:r>
              <a:rPr lang="en-US" b="1" dirty="0"/>
              <a:t>  *CONCLUSION*</a:t>
            </a:r>
          </a:p>
          <a:p>
            <a:r>
              <a:rPr lang="en-US" dirty="0"/>
              <a:t>Post Adjutants are not clear on reporting details</a:t>
            </a:r>
          </a:p>
          <a:p>
            <a:r>
              <a:rPr lang="en-US" dirty="0"/>
              <a:t>Chapters did not provide statistics for the CPR &amp; Addendum Report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CD2665-1E50-1997-459E-7E28032C08C4}"/>
              </a:ext>
            </a:extLst>
          </p:cNvPr>
          <p:cNvSpPr txBox="1"/>
          <p:nvPr/>
        </p:nvSpPr>
        <p:spPr>
          <a:xfrm>
            <a:off x="242046" y="5251278"/>
            <a:ext cx="11453770" cy="43088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We will add a new class at Summit to provide specific details for all reports requirements.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86504D-7873-8574-CB6C-BD4AA797B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11" y="1747387"/>
            <a:ext cx="11453770" cy="135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8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AAEB-8EA3-4670-A1D3-6CE125F0F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-103517"/>
            <a:ext cx="10811169" cy="895369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  DEPARTMENT EVENTS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66700" y="619125"/>
            <a:ext cx="12582525" cy="5743576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marL="0" indent="0" algn="ctr">
              <a:buNone/>
            </a:pPr>
            <a:r>
              <a:rPr lang="en-US" sz="3200" b="1" dirty="0"/>
              <a:t>                                           </a:t>
            </a:r>
            <a:r>
              <a:rPr lang="en-US" sz="4800" b="1" dirty="0"/>
              <a:t>MERRY-GO-ROUND</a:t>
            </a:r>
          </a:p>
          <a:p>
            <a:pPr marL="0" indent="0" algn="ctr">
              <a:buNone/>
            </a:pPr>
            <a:endParaRPr lang="en-US" sz="3200" b="1" dirty="0"/>
          </a:p>
          <a:p>
            <a:pPr marL="457200" lvl="1" indent="0" algn="ctr">
              <a:buNone/>
            </a:pPr>
            <a:r>
              <a:rPr lang="en-US" sz="3200" dirty="0"/>
              <a:t>                                      11 Districts Participated</a:t>
            </a:r>
          </a:p>
          <a:p>
            <a:pPr marL="457200" lvl="1" indent="0" algn="ctr">
              <a:buNone/>
            </a:pPr>
            <a:r>
              <a:rPr lang="en-US" sz="3200" dirty="0"/>
              <a:t>                                           10 Districts Reported Miles &amp; Hours</a:t>
            </a:r>
          </a:p>
          <a:p>
            <a:pPr marL="457200" lvl="1" indent="0" algn="ctr">
              <a:buNone/>
            </a:pPr>
            <a:r>
              <a:rPr lang="en-US" sz="3200" dirty="0"/>
              <a:t>                                    $19,460 Raised</a:t>
            </a:r>
          </a:p>
          <a:p>
            <a:pPr marL="457200" lvl="1" indent="0" algn="ctr">
              <a:buNone/>
            </a:pPr>
            <a:r>
              <a:rPr lang="en-US" sz="3200" dirty="0"/>
              <a:t>                                          $20,000.00 – Hurricane Relief Fund</a:t>
            </a:r>
          </a:p>
          <a:p>
            <a:pPr marL="457200" lvl="1" indent="0" algn="ctr">
              <a:buNone/>
            </a:pPr>
            <a:r>
              <a:rPr lang="en-US" sz="3200" dirty="0"/>
              <a:t>                                            $5,000.00 Child &amp; Youth Picnic</a:t>
            </a:r>
          </a:p>
          <a:p>
            <a:pPr marL="457200" lvl="1" indent="0" algn="ctr">
              <a:buNone/>
            </a:pPr>
            <a:endParaRPr lang="en-US" sz="6700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04531" y="5661037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63736" y="5669597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85A5C-176A-5C20-3F02-88098029E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50" y="2034339"/>
            <a:ext cx="4996314" cy="40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3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AAEB-8EA3-4670-A1D3-6CE125F0F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75" y="-103517"/>
            <a:ext cx="11236919" cy="1699404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       DEPARTMENT EVENTS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751" y="1259457"/>
            <a:ext cx="10041147" cy="4939342"/>
          </a:xfrm>
        </p:spPr>
        <p:txBody>
          <a:bodyPr>
            <a:normAutofit fontScale="25000" lnSpcReduction="20000"/>
          </a:bodyPr>
          <a:lstStyle/>
          <a:p>
            <a:pPr lvl="1"/>
            <a:endParaRPr lang="en-US" dirty="0"/>
          </a:p>
          <a:p>
            <a:pPr lvl="1" algn="ctr"/>
            <a:endParaRPr lang="en-US" sz="6700" dirty="0"/>
          </a:p>
          <a:p>
            <a:pPr marL="0" indent="0" algn="ctr">
              <a:buNone/>
            </a:pPr>
            <a:r>
              <a:rPr lang="en-US" sz="16000" b="1" dirty="0">
                <a:solidFill>
                  <a:srgbClr val="FF0000"/>
                </a:solidFill>
              </a:rPr>
              <a:t>ROUND ROBIN</a:t>
            </a:r>
          </a:p>
          <a:p>
            <a:pPr algn="ctr"/>
            <a:r>
              <a:rPr lang="en-US" sz="9600" dirty="0"/>
              <a:t>16 Districts Participated</a:t>
            </a:r>
          </a:p>
          <a:p>
            <a:pPr lvl="1" algn="ctr"/>
            <a:r>
              <a:rPr lang="en-US" sz="9600" dirty="0"/>
              <a:t> 8 Districts Reported Miles &amp; Hours</a:t>
            </a:r>
          </a:p>
          <a:p>
            <a:pPr lvl="1" algn="ctr"/>
            <a:endParaRPr lang="en-US" sz="6700" dirty="0"/>
          </a:p>
          <a:p>
            <a:pPr marL="0" indent="0" algn="ctr">
              <a:buNone/>
            </a:pPr>
            <a:endParaRPr lang="en-US" sz="16000" b="1" dirty="0"/>
          </a:p>
          <a:p>
            <a:pPr marL="0" indent="0" algn="ctr">
              <a:buNone/>
            </a:pPr>
            <a:r>
              <a:rPr lang="en-US" sz="16000" b="1" dirty="0">
                <a:solidFill>
                  <a:srgbClr val="FF0000"/>
                </a:solidFill>
              </a:rPr>
              <a:t>IN-STATE UNITY RIDE</a:t>
            </a:r>
          </a:p>
          <a:p>
            <a:pPr lvl="1" algn="ctr">
              <a:buClr>
                <a:srgbClr val="A5A5A5"/>
              </a:buClr>
            </a:pPr>
            <a:r>
              <a:rPr lang="en-US" sz="9600" dirty="0">
                <a:solidFill>
                  <a:prstClr val="black"/>
                </a:solidFill>
              </a:rPr>
              <a:t>207 Registered for the In-State Unity Ride</a:t>
            </a:r>
          </a:p>
          <a:p>
            <a:pPr lvl="1" algn="ctr">
              <a:buClr>
                <a:srgbClr val="A5A5A5"/>
              </a:buClr>
            </a:pPr>
            <a:r>
              <a:rPr lang="en-US" sz="9600" dirty="0">
                <a:solidFill>
                  <a:prstClr val="black"/>
                </a:solidFill>
              </a:rPr>
              <a:t>110 Virtual Riders Registered</a:t>
            </a:r>
          </a:p>
          <a:p>
            <a:pPr lvl="1" algn="ctr">
              <a:buClr>
                <a:srgbClr val="A5A5A5"/>
              </a:buClr>
            </a:pPr>
            <a:r>
              <a:rPr lang="en-US" sz="9600" dirty="0">
                <a:solidFill>
                  <a:prstClr val="black"/>
                </a:solidFill>
              </a:rPr>
              <a:t>Out of State Riders – OH &amp; AL</a:t>
            </a:r>
          </a:p>
          <a:p>
            <a:pPr lvl="1" algn="ctr"/>
            <a:endParaRPr lang="en-US" sz="4800" b="1" dirty="0">
              <a:solidFill>
                <a:srgbClr val="FF0000"/>
              </a:solidFill>
            </a:endParaRPr>
          </a:p>
          <a:p>
            <a:pPr lvl="2"/>
            <a:endParaRPr lang="en-US" sz="7000" dirty="0"/>
          </a:p>
          <a:p>
            <a:pPr lvl="5"/>
            <a:endParaRPr lang="en-US" sz="6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04531" y="5561702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4408" y="5561701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61533C-DE90-A4BD-85DC-8FD05E95B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02310">
            <a:off x="532241" y="1803316"/>
            <a:ext cx="2921150" cy="1625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2F2C73-9593-ED09-A55C-7B5CA2251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95968">
            <a:off x="8709650" y="1789970"/>
            <a:ext cx="2921150" cy="162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0ADCE-97FD-4202-AA03-D1AE5F445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365125"/>
            <a:ext cx="11325225" cy="52099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AMERICAN LEGION RIDERS </a:t>
            </a:r>
            <a:br>
              <a:rPr lang="en-US" b="1" dirty="0"/>
            </a:br>
            <a:r>
              <a:rPr lang="en-US" b="1" dirty="0"/>
              <a:t>TOTAL DONATIONS 2022-2023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5668" y="1639019"/>
            <a:ext cx="8927281" cy="45473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700" dirty="0"/>
          </a:p>
          <a:p>
            <a:pPr marL="0" indent="0">
              <a:buNone/>
            </a:pPr>
            <a:r>
              <a:rPr lang="en-US" sz="2700" dirty="0"/>
              <a:t>Hurricane Disaster Relief Fund - $20,000.00</a:t>
            </a:r>
          </a:p>
          <a:p>
            <a:pPr marL="0" indent="0">
              <a:buNone/>
            </a:pPr>
            <a:r>
              <a:rPr lang="en-US" sz="2700" dirty="0"/>
              <a:t>Operation Precious Gifts-Patrick Space Force Base- $5000.00</a:t>
            </a:r>
          </a:p>
          <a:p>
            <a:pPr marL="0" indent="0">
              <a:buNone/>
            </a:pPr>
            <a:r>
              <a:rPr lang="en-US" sz="2700" dirty="0"/>
              <a:t>Children &amp; Youth Picnic - $5,000.00</a:t>
            </a:r>
          </a:p>
          <a:p>
            <a:pPr marL="0" indent="0">
              <a:buNone/>
            </a:pPr>
            <a:r>
              <a:rPr lang="en-US" sz="2700" dirty="0"/>
              <a:t>Project Vet Relief/Suicide Prevention Initiative - $346,547.60</a:t>
            </a:r>
          </a:p>
          <a:p>
            <a:pPr algn="ctr"/>
            <a:endParaRPr lang="en-US" sz="2300" dirty="0"/>
          </a:p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</a:rPr>
              <a:t>TOTAL DONATIONS - $376,547.60</a:t>
            </a:r>
          </a:p>
          <a:p>
            <a:pPr algn="ctr"/>
            <a:endParaRPr lang="en-US" sz="2300" dirty="0"/>
          </a:p>
          <a:p>
            <a:pPr algn="ctr"/>
            <a:endParaRPr lang="en-US" sz="2300" dirty="0"/>
          </a:p>
          <a:p>
            <a:pPr lvl="1"/>
            <a:endParaRPr lang="en-US" sz="2300" dirty="0"/>
          </a:p>
          <a:p>
            <a:endParaRPr lang="en-US" sz="2600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6292" y="5607684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45497" y="5607685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767C8C-CBE7-2AF1-4B53-44B603EA6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76" y="112614"/>
            <a:ext cx="1467792" cy="21697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BE0E8D-A2E0-094D-E803-E2FFA3291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7529" y="1162308"/>
            <a:ext cx="2198612" cy="145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1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BCFD6-480A-42F3-A1A3-D53B94C8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1"/>
            <a:ext cx="9791700" cy="66674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Summit Survey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637F2-C884-4D72-910C-00B53DA60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5" y="400051"/>
            <a:ext cx="10687050" cy="5657850"/>
          </a:xfrm>
        </p:spPr>
        <p:txBody>
          <a:bodyPr>
            <a:normAutofit fontScale="85000" lnSpcReduction="10000"/>
          </a:bodyPr>
          <a:lstStyle/>
          <a:p>
            <a:endParaRPr lang="en-US" dirty="0"/>
          </a:p>
          <a:p>
            <a:r>
              <a:rPr lang="en-US" sz="2400" b="1" dirty="0"/>
              <a:t>New Attendees – 41.67%</a:t>
            </a:r>
          </a:p>
          <a:p>
            <a:r>
              <a:rPr lang="en-US" sz="2400" b="1" dirty="0"/>
              <a:t>Value – 97.22%</a:t>
            </a:r>
          </a:p>
          <a:p>
            <a:pPr lvl="2">
              <a:spcBef>
                <a:spcPts val="0"/>
              </a:spcBef>
            </a:pPr>
            <a:r>
              <a:rPr lang="en-US" sz="1800" kern="100" dirty="0">
                <a:solidFill>
                  <a:srgbClr val="333E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It’s not only the training that’s good about the summit. It’s the networking with Florida Legion Riders.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</a:pPr>
            <a:r>
              <a:rPr lang="en-US" sz="1800" kern="100" dirty="0">
                <a:solidFill>
                  <a:srgbClr val="333E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It opened Doors to more knowledge.</a:t>
            </a:r>
          </a:p>
          <a:p>
            <a:pPr lvl="2"/>
            <a:r>
              <a:rPr lang="en-US" sz="1800" kern="100" dirty="0">
                <a:solidFill>
                  <a:srgbClr val="333E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Wish I could get all officers and potential officers to attend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</a:pPr>
            <a:r>
              <a:rPr lang="en-US" sz="1800" kern="100" dirty="0">
                <a:solidFill>
                  <a:srgbClr val="333E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Very high value scale 1-10. I give it a 12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</a:pPr>
            <a:r>
              <a:rPr lang="en-US" sz="1800" kern="100" dirty="0">
                <a:solidFill>
                  <a:srgbClr val="333E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was able to understand some things that had been confusing before Summit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b="1" dirty="0"/>
              <a:t>Rate your Instruction’s Knowledge</a:t>
            </a:r>
            <a:r>
              <a:rPr lang="en-US" sz="2400" dirty="0"/>
              <a:t> </a:t>
            </a:r>
          </a:p>
          <a:p>
            <a:pPr lvl="1"/>
            <a:r>
              <a:rPr lang="en-US" dirty="0"/>
              <a:t>Excellent 69.44%</a:t>
            </a:r>
          </a:p>
          <a:p>
            <a:pPr lvl="1"/>
            <a:r>
              <a:rPr lang="en-US" dirty="0"/>
              <a:t>Very Good 27.78%</a:t>
            </a:r>
          </a:p>
          <a:p>
            <a:pPr lvl="1"/>
            <a:r>
              <a:rPr lang="en-US" dirty="0"/>
              <a:t>Fair 2.78%</a:t>
            </a:r>
          </a:p>
          <a:p>
            <a:pPr lvl="1"/>
            <a:r>
              <a:rPr lang="en-US" dirty="0"/>
              <a:t>Comments</a:t>
            </a:r>
          </a:p>
          <a:p>
            <a:pPr lvl="2"/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lasses are Great and instructors are outstanding very good material</a:t>
            </a:r>
          </a:p>
          <a:p>
            <a:pPr lvl="2"/>
            <a:r>
              <a:rPr lang="en-US" sz="1800" kern="100" dirty="0">
                <a:solidFill>
                  <a:srgbClr val="333E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Larry Roberts was outstanding. Lamar Camacho was excellent as well as Ed Lewis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r>
              <a:rPr lang="en-US" sz="1800" dirty="0">
                <a:solidFill>
                  <a:srgbClr val="333E48"/>
                </a:solidFill>
                <a:effectLst/>
                <a:ea typeface="Calibri" panose="020F0502020204030204" pitchFamily="34" charset="0"/>
              </a:rPr>
              <a:t>All classes have been excellent. The computer app and tracking class was awesome. The tracking application that Loreen Skobel introduced will be a huge benefit to the American Legion Riders and the American Legion in general.</a:t>
            </a:r>
          </a:p>
          <a:p>
            <a:pPr lvl="2"/>
            <a:r>
              <a:rPr lang="en-US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All were very informative</a:t>
            </a:r>
          </a:p>
          <a:p>
            <a:pPr lvl="2"/>
            <a:r>
              <a:rPr lang="en-US" sz="1800" kern="100" dirty="0">
                <a:solidFill>
                  <a:srgbClr val="333E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Very knowledgeable instructors that were able answer questions instead of "I'll get back to you on that."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b="1" dirty="0"/>
              <a:t>Will be attending next year – 100%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597F4-7B3B-4805-9D23-4E3C37F144D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3694" y="5602232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E663F-6F62-48B0-ADF0-73A1A3427AB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16669" y="5602233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2456E0-9894-4482-3BC3-5755F3D53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535" y="1682319"/>
            <a:ext cx="2128928" cy="286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132BA-B48B-CC9C-D315-1F27A9A9D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298" y="-931653"/>
            <a:ext cx="8774501" cy="2260121"/>
          </a:xfrm>
        </p:spPr>
        <p:txBody>
          <a:bodyPr/>
          <a:lstStyle/>
          <a:p>
            <a:r>
              <a:rPr lang="en-US" b="1" dirty="0"/>
              <a:t>Summit Survey Comments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EEFD3-8150-C99B-BD79-C74F95599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974" y="422694"/>
            <a:ext cx="9990825" cy="5754270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/>
              <a:t>If I could make changes</a:t>
            </a:r>
          </a:p>
          <a:p>
            <a:pPr lvl="1"/>
            <a:r>
              <a:rPr lang="en-US" sz="1500" kern="100" dirty="0">
                <a:solidFill>
                  <a:srgbClr val="333E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Get larger rooms for the popular and in demand classes.</a:t>
            </a:r>
            <a:endParaRPr lang="en-US" sz="1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1500" dirty="0">
                <a:solidFill>
                  <a:srgbClr val="333E48"/>
                </a:solidFill>
                <a:ea typeface="Calibri" panose="020F0502020204030204" pitchFamily="34" charset="0"/>
              </a:rPr>
              <a:t>S</a:t>
            </a:r>
            <a:r>
              <a:rPr lang="en-US" sz="1500" dirty="0">
                <a:solidFill>
                  <a:srgbClr val="333E48"/>
                </a:solidFill>
                <a:effectLst/>
                <a:ea typeface="Calibri" panose="020F0502020204030204" pitchFamily="34" charset="0"/>
              </a:rPr>
              <a:t>ome classes need some more time</a:t>
            </a:r>
          </a:p>
          <a:p>
            <a:pPr lvl="1"/>
            <a:r>
              <a:rPr lang="en-US" sz="1500" dirty="0">
                <a:solidFill>
                  <a:srgbClr val="333E48"/>
                </a:solidFill>
                <a:ea typeface="Calibri" panose="020F0502020204030204" pitchFamily="34" charset="0"/>
              </a:rPr>
              <a:t>O</a:t>
            </a:r>
            <a:r>
              <a:rPr lang="en-US" sz="1500" dirty="0">
                <a:solidFill>
                  <a:srgbClr val="333E48"/>
                </a:solidFill>
                <a:effectLst/>
                <a:ea typeface="Calibri" panose="020F0502020204030204" pitchFamily="34" charset="0"/>
              </a:rPr>
              <a:t>fficial service dogs Only. Proof should be required.</a:t>
            </a:r>
          </a:p>
          <a:p>
            <a:pPr lvl="1"/>
            <a:r>
              <a:rPr lang="en-US" sz="1500" dirty="0">
                <a:solidFill>
                  <a:srgbClr val="333E48"/>
                </a:solidFill>
                <a:effectLst/>
                <a:ea typeface="Calibri" panose="020F0502020204030204" pitchFamily="34" charset="0"/>
              </a:rPr>
              <a:t>Can’t think of anything that needs changing</a:t>
            </a:r>
          </a:p>
          <a:p>
            <a:pPr lvl="1"/>
            <a:r>
              <a:rPr lang="en-US" sz="1500" kern="100" dirty="0">
                <a:solidFill>
                  <a:srgbClr val="333E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Nothing. Gets better every year</a:t>
            </a:r>
            <a:endParaRPr lang="en-US" sz="1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1500" dirty="0">
                <a:solidFill>
                  <a:srgbClr val="333E48"/>
                </a:solidFill>
                <a:effectLst/>
                <a:ea typeface="Calibri" panose="020F0502020204030204" pitchFamily="34" charset="0"/>
              </a:rPr>
              <a:t>Move back to Cocoa Beach or another costal city. Orlando is not conducive for motorcycles.</a:t>
            </a:r>
          </a:p>
          <a:p>
            <a:pPr lvl="1"/>
            <a:r>
              <a:rPr lang="en-US" sz="1500" kern="100" dirty="0">
                <a:solidFill>
                  <a:srgbClr val="333E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More venders &amp; Add the breakfast time onto the schedule</a:t>
            </a:r>
          </a:p>
          <a:p>
            <a:r>
              <a:rPr lang="en-US" sz="2000" b="1" kern="100" dirty="0">
                <a:solidFill>
                  <a:srgbClr val="333E4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#1 thing I liked</a:t>
            </a:r>
          </a:p>
          <a:p>
            <a:pPr lvl="1"/>
            <a:r>
              <a:rPr lang="en-US" sz="1500" kern="100" dirty="0">
                <a:solidFill>
                  <a:srgbClr val="333E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Camaraderie both in and out of session. Sharing of ideas. Networking with other Chapters</a:t>
            </a:r>
            <a:endParaRPr lang="en-US" sz="1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1500" kern="100" dirty="0">
                <a:solidFill>
                  <a:srgbClr val="333E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All of it. But I believe the Leadership Class gets you interested and ready for the other classes.</a:t>
            </a:r>
            <a:endParaRPr lang="en-US" sz="1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1500" dirty="0">
                <a:solidFill>
                  <a:srgbClr val="333E48"/>
                </a:solidFill>
                <a:effectLst/>
                <a:ea typeface="Calibri" panose="020F0502020204030204" pitchFamily="34" charset="0"/>
              </a:rPr>
              <a:t>Each class was offered several times throughout the summit </a:t>
            </a:r>
          </a:p>
          <a:p>
            <a:pPr lvl="1"/>
            <a:r>
              <a:rPr lang="en-US" sz="1500" kern="100" dirty="0">
                <a:solidFill>
                  <a:srgbClr val="333E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Pack filled with information we are a 1-year chapter, this was a big benefit to insure we are trying to do things right.</a:t>
            </a:r>
          </a:p>
          <a:p>
            <a:pPr lvl="1"/>
            <a:r>
              <a:rPr lang="en-US" sz="1500" kern="100" dirty="0">
                <a:solidFill>
                  <a:srgbClr val="333E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classes and learning</a:t>
            </a:r>
          </a:p>
          <a:p>
            <a:r>
              <a:rPr lang="en-US" sz="2000" b="1" kern="100" dirty="0">
                <a:solidFill>
                  <a:srgbClr val="333E4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Least thing I liked</a:t>
            </a:r>
          </a:p>
          <a:p>
            <a:pPr lvl="1"/>
            <a:r>
              <a:rPr lang="en-US" sz="1600" kern="100" dirty="0">
                <a:solidFill>
                  <a:srgbClr val="333E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More choices for the breakfast. It was the same thing every day.</a:t>
            </a:r>
            <a:endParaRPr lang="en-US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1600" kern="100" dirty="0">
                <a:solidFill>
                  <a:srgbClr val="333E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Can’t think of any. It’s what’s you put into the classes depends on what you achieve from the classes</a:t>
            </a:r>
          </a:p>
          <a:p>
            <a:pPr lvl="1"/>
            <a:r>
              <a:rPr lang="en-US" sz="1600" kern="100" dirty="0">
                <a:solidFill>
                  <a:srgbClr val="333E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Area too congested.</a:t>
            </a:r>
            <a:endParaRPr lang="en-US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1600" kern="100" dirty="0">
                <a:solidFill>
                  <a:srgbClr val="333E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meet and greet ended too early for us</a:t>
            </a:r>
            <a:endParaRPr lang="en-US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1600" kern="100" dirty="0">
                <a:solidFill>
                  <a:srgbClr val="333E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Saying goodbye.</a:t>
            </a:r>
          </a:p>
          <a:p>
            <a:pPr lvl="1"/>
            <a:r>
              <a:rPr lang="en-US" sz="1600" kern="100" dirty="0">
                <a:solidFill>
                  <a:srgbClr val="333E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Walking...lol would be nice if scooter transportation was available for those with leg knee feet problems</a:t>
            </a:r>
            <a:endParaRPr lang="en-US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1600" b="1" kern="100" dirty="0">
              <a:solidFill>
                <a:srgbClr val="333E4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16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15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889D83-3A80-8730-C42E-0984D5A3AB1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00596" y="5607686"/>
            <a:ext cx="125920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94EF13-A98D-D373-21A2-7850BF932A3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9801" y="5607686"/>
            <a:ext cx="1069975" cy="11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84354-BF5E-7F65-2E28-18A670366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83" y="598325"/>
            <a:ext cx="3057493" cy="202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loud skipper design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oud skipper design slides.potx" id="{E8493412-85DD-4641-9E8A-937B29FD6AA2}" vid="{77E91E09-5010-404D-ADF4-B79FA46D72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24FD56-CE1B-42FC-9E83-BFBF160724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DD01B8-816B-49B7-8C81-03AB51D87C54}">
  <ds:schemaRefs>
    <ds:schemaRef ds:uri="http://purl.org/dc/elements/1.1/"/>
    <ds:schemaRef ds:uri="http://schemas.microsoft.com/office/2006/metadata/properties"/>
    <ds:schemaRef ds:uri="40262f94-9f35-4ac3-9a90-690165a166b7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a4f35948-e619-41b3-aa29-22878b09cf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253D857-4181-4777-8893-6E45A690F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3516</TotalTime>
  <Words>2091</Words>
  <Application>Microsoft Office PowerPoint</Application>
  <PresentationFormat>Widescreen</PresentationFormat>
  <Paragraphs>321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Baguet Script</vt:lpstr>
      <vt:lpstr>Calibri</vt:lpstr>
      <vt:lpstr>Cambria</vt:lpstr>
      <vt:lpstr>Helvetica</vt:lpstr>
      <vt:lpstr>National2</vt:lpstr>
      <vt:lpstr>PT Sans</vt:lpstr>
      <vt:lpstr>Times New Roman</vt:lpstr>
      <vt:lpstr>Wingdings</vt:lpstr>
      <vt:lpstr>Cloud skipper design template</vt:lpstr>
      <vt:lpstr>                    General Session Meeting                       June 17, 2023   Jim Wineland, ALR Chair                                         Beverly Wooten, ALR Adjutant    </vt:lpstr>
      <vt:lpstr>In Memory of:</vt:lpstr>
      <vt:lpstr>REPORTING – 136 Active Chapters</vt:lpstr>
      <vt:lpstr>American Legion Riders 2022- 2023 Elements of the CPR &amp; Department Addendum</vt:lpstr>
      <vt:lpstr>  DEPARTMENT EVENTS SUMMARY</vt:lpstr>
      <vt:lpstr>       DEPARTMENT EVENTS SUMMARY</vt:lpstr>
      <vt:lpstr>AMERICAN LEGION RIDERS  TOTAL DONATIONS 2022-2023</vt:lpstr>
      <vt:lpstr>Summit Survey Responses</vt:lpstr>
      <vt:lpstr>Summit Survey Comments</vt:lpstr>
      <vt:lpstr>SUMMIT &amp; TOUR SHIRT DESIGN                                                            CONTEST!!!        </vt:lpstr>
      <vt:lpstr>EMBLEM SALES UPDATE </vt:lpstr>
      <vt:lpstr> In-State Unity Ride &amp; ALR Rally Survey Responses</vt:lpstr>
      <vt:lpstr> In-State Unity Ride &amp; ALR Rally Survey Responses</vt:lpstr>
      <vt:lpstr>In-State Unity Ride &amp; Rally Survey Responses</vt:lpstr>
      <vt:lpstr>LOOKING FOR IN-STATE UNITY RIDE STOPS</vt:lpstr>
      <vt:lpstr>What are you willing to do to help make the Riders program more successful next year? </vt:lpstr>
      <vt:lpstr>    CAPTURE THE PLAQUE</vt:lpstr>
      <vt:lpstr>CHAPTER OF THE YEAR                   CURRENT CALCULATION</vt:lpstr>
      <vt:lpstr>       </vt:lpstr>
      <vt:lpstr>WEBSITE CONTENT https://www.floridalegion.org/programs-services/legion-riders/</vt:lpstr>
      <vt:lpstr>            2022-2023 INITIATIVES</vt:lpstr>
      <vt:lpstr>2023-2024 SCHEDULE OF EVENTS</vt:lpstr>
      <vt:lpstr>PowerPoint Presentation</vt:lpstr>
      <vt:lpstr>PowerPoint Presentation</vt:lpstr>
      <vt:lpstr> ROUND ROBIN RESULTS APRIL, 2023</vt:lpstr>
      <vt:lpstr>   ROUND ROBIN RESULTS</vt:lpstr>
      <vt:lpstr>   ROUND ROBIN RESULTS</vt:lpstr>
      <vt:lpstr>   ROUND ROBIN RESULTS</vt:lpstr>
      <vt:lpstr>   ROUND ROBIN RESULTS</vt:lpstr>
      <vt:lpstr>   ROUND ROBIN RESULTS</vt:lpstr>
      <vt:lpstr>     ROUND ROBIN RESULTS</vt:lpstr>
      <vt:lpstr>       </vt:lpstr>
      <vt:lpstr>   CHAPTER OF THE YEAR 2022-2023  SMALL (6-30 Members) CHAPTER 43!! HOMESTEAD </vt:lpstr>
      <vt:lpstr>   CHAPTER OF THE YEAR 2022-2023  MEDIUM (31-60 Members) CHAPTER 101!! BUSHNELL </vt:lpstr>
      <vt:lpstr>   CHAPTER OF THE YEAR 2022-2023  LARGE (61-100+) CHAPTER 237!! BEVERLY HILLS</vt:lpstr>
      <vt:lpstr>TOP 20 CHAPTERS</vt:lpstr>
      <vt:lpstr>   GOD BLESS THE UNITED STATES OF AMERICA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Legion Riders      ALR General Meeting Protocol</dc:title>
  <dc:creator>Teresa Wineland</dc:creator>
  <cp:lastModifiedBy>Beverly Wooten</cp:lastModifiedBy>
  <cp:revision>196</cp:revision>
  <dcterms:created xsi:type="dcterms:W3CDTF">2017-01-19T02:01:10Z</dcterms:created>
  <dcterms:modified xsi:type="dcterms:W3CDTF">2023-06-20T21:14:37Z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  <property fmtid="{D5CDD505-2E9C-101B-9397-08002B2CF9AE}" pid="12" name="FATIntVersion">
    <vt:i4>15</vt:i4>
  </property>
  <property fmtid="{D5CDD505-2E9C-101B-9397-08002B2CF9AE}" pid="13" name="FILEGUID">
    <vt:lpwstr>5961593f-b4ad-4ec9-bfff-3dc315a1f74c</vt:lpwstr>
  </property>
  <property fmtid="{D5CDD505-2E9C-101B-9397-08002B2CF9AE}" pid="14" name="MODFILEGUID">
    <vt:lpwstr>c4be06ee-98b6-402b-818b-5cb7ae9feaff</vt:lpwstr>
  </property>
  <property fmtid="{D5CDD505-2E9C-101B-9397-08002B2CF9AE}" pid="15" name="FILEOWNER">
    <vt:lpwstr>Teresa Wineland</vt:lpwstr>
  </property>
  <property fmtid="{D5CDD505-2E9C-101B-9397-08002B2CF9AE}" pid="16" name="MODFILEOWNER">
    <vt:lpwstr>E50507</vt:lpwstr>
  </property>
  <property fmtid="{D5CDD505-2E9C-101B-9397-08002B2CF9AE}" pid="17" name="IPPCLASS">
    <vt:i4>1</vt:i4>
  </property>
  <property fmtid="{D5CDD505-2E9C-101B-9397-08002B2CF9AE}" pid="18" name="MODIPPCLASS">
    <vt:i4>1</vt:i4>
  </property>
  <property fmtid="{D5CDD505-2E9C-101B-9397-08002B2CF9AE}" pid="19" name="MACHINEID">
    <vt:lpwstr>TPSL302339</vt:lpwstr>
  </property>
  <property fmtid="{D5CDD505-2E9C-101B-9397-08002B2CF9AE}" pid="20" name="MODMACHINEID">
    <vt:lpwstr>TPSL-PC0H7BZ1</vt:lpwstr>
  </property>
  <property fmtid="{D5CDD505-2E9C-101B-9397-08002B2CF9AE}" pid="21" name="CURRENTCLASS">
    <vt:lpwstr>Classified - No Category</vt:lpwstr>
  </property>
  <property fmtid="{D5CDD505-2E9C-101B-9397-08002B2CF9AE}" pid="22" name="MSIP_Label_618cf4b8-afc8-4a2b-882d-e7a9617ab28d_Enabled">
    <vt:lpwstr>true</vt:lpwstr>
  </property>
  <property fmtid="{D5CDD505-2E9C-101B-9397-08002B2CF9AE}" pid="23" name="MSIP_Label_618cf4b8-afc8-4a2b-882d-e7a9617ab28d_SetDate">
    <vt:lpwstr>2022-06-18T19:31:22Z</vt:lpwstr>
  </property>
  <property fmtid="{D5CDD505-2E9C-101B-9397-08002B2CF9AE}" pid="24" name="MSIP_Label_618cf4b8-afc8-4a2b-882d-e7a9617ab28d_Method">
    <vt:lpwstr>Standard</vt:lpwstr>
  </property>
  <property fmtid="{D5CDD505-2E9C-101B-9397-08002B2CF9AE}" pid="25" name="MSIP_Label_618cf4b8-afc8-4a2b-882d-e7a9617ab28d_Name">
    <vt:lpwstr>618cf4b8-afc8-4a2b-882d-e7a9617ab28d</vt:lpwstr>
  </property>
  <property fmtid="{D5CDD505-2E9C-101B-9397-08002B2CF9AE}" pid="26" name="MSIP_Label_618cf4b8-afc8-4a2b-882d-e7a9617ab28d_SiteId">
    <vt:lpwstr>690a1cb7-2120-4eec-a75d-2354e32bbf6f</vt:lpwstr>
  </property>
  <property fmtid="{D5CDD505-2E9C-101B-9397-08002B2CF9AE}" pid="27" name="MSIP_Label_618cf4b8-afc8-4a2b-882d-e7a9617ab28d_ActionId">
    <vt:lpwstr>8268dd14-480a-47cc-b532-cfbd47b937a2</vt:lpwstr>
  </property>
  <property fmtid="{D5CDD505-2E9C-101B-9397-08002B2CF9AE}" pid="28" name="MSIP_Label_618cf4b8-afc8-4a2b-882d-e7a9617ab28d_ContentBits">
    <vt:lpwstr>2</vt:lpwstr>
  </property>
</Properties>
</file>