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81" r:id="rId6"/>
    <p:sldId id="282" r:id="rId7"/>
    <p:sldId id="283" r:id="rId8"/>
    <p:sldId id="259" r:id="rId9"/>
    <p:sldId id="284" r:id="rId10"/>
    <p:sldId id="285" r:id="rId11"/>
    <p:sldId id="260" r:id="rId12"/>
    <p:sldId id="286" r:id="rId13"/>
    <p:sldId id="261" r:id="rId14"/>
    <p:sldId id="262" r:id="rId15"/>
    <p:sldId id="291" r:id="rId16"/>
    <p:sldId id="289" r:id="rId17"/>
    <p:sldId id="264" r:id="rId18"/>
    <p:sldId id="290" r:id="rId19"/>
    <p:sldId id="266" r:id="rId20"/>
    <p:sldId id="295" r:id="rId21"/>
    <p:sldId id="267" r:id="rId22"/>
    <p:sldId id="296" r:id="rId23"/>
    <p:sldId id="270" r:id="rId24"/>
    <p:sldId id="269" r:id="rId25"/>
    <p:sldId id="299" r:id="rId26"/>
    <p:sldId id="271" r:id="rId27"/>
    <p:sldId id="300" r:id="rId28"/>
    <p:sldId id="272" r:id="rId29"/>
    <p:sldId id="301" r:id="rId30"/>
    <p:sldId id="273" r:id="rId31"/>
    <p:sldId id="302" r:id="rId32"/>
    <p:sldId id="274" r:id="rId33"/>
    <p:sldId id="275" r:id="rId34"/>
    <p:sldId id="278"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30856-9C1D-4AE7-A837-FC3C1CA4FA7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B957859-07B5-4C4B-960F-915A57CB091B}">
      <dgm:prSet/>
      <dgm:spPr/>
      <dgm:t>
        <a:bodyPr/>
        <a:lstStyle/>
        <a:p>
          <a:r>
            <a:rPr lang="en-US"/>
            <a:t>The responsibility given to the individual Post is the source of our strength and growth. </a:t>
          </a:r>
        </a:p>
      </dgm:t>
    </dgm:pt>
    <dgm:pt modelId="{5706E420-4D51-4026-9A24-583DFC0FE783}" type="parTrans" cxnId="{091791ED-C1F6-4268-A2C0-BBADBB4F1CA6}">
      <dgm:prSet/>
      <dgm:spPr/>
      <dgm:t>
        <a:bodyPr/>
        <a:lstStyle/>
        <a:p>
          <a:endParaRPr lang="en-US"/>
        </a:p>
      </dgm:t>
    </dgm:pt>
    <dgm:pt modelId="{92B80015-3621-45C9-A5CA-B7B070896C4D}" type="sibTrans" cxnId="{091791ED-C1F6-4268-A2C0-BBADBB4F1CA6}">
      <dgm:prSet/>
      <dgm:spPr/>
      <dgm:t>
        <a:bodyPr/>
        <a:lstStyle/>
        <a:p>
          <a:endParaRPr lang="en-US"/>
        </a:p>
      </dgm:t>
    </dgm:pt>
    <dgm:pt modelId="{DEA0296C-B0D8-4E3C-9621-5DEAC028471E}">
      <dgm:prSet/>
      <dgm:spPr/>
      <dgm:t>
        <a:bodyPr/>
        <a:lstStyle/>
        <a:p>
          <a:r>
            <a:rPr lang="en-US"/>
            <a:t>The Post is to a large degree autonomous, restricted only by broad general guidelines made clear in the National or Department Constitution and By-Laws.</a:t>
          </a:r>
        </a:p>
      </dgm:t>
    </dgm:pt>
    <dgm:pt modelId="{B303AEAC-E8ED-4C3F-8AFB-DF37170F24F2}" type="parTrans" cxnId="{E507906A-74B3-4665-AB56-05B8792FAF2C}">
      <dgm:prSet/>
      <dgm:spPr/>
      <dgm:t>
        <a:bodyPr/>
        <a:lstStyle/>
        <a:p>
          <a:endParaRPr lang="en-US"/>
        </a:p>
      </dgm:t>
    </dgm:pt>
    <dgm:pt modelId="{E53C1065-B727-48A0-A361-F9490DBA12BD}" type="sibTrans" cxnId="{E507906A-74B3-4665-AB56-05B8792FAF2C}">
      <dgm:prSet/>
      <dgm:spPr/>
      <dgm:t>
        <a:bodyPr/>
        <a:lstStyle/>
        <a:p>
          <a:endParaRPr lang="en-US"/>
        </a:p>
      </dgm:t>
    </dgm:pt>
    <dgm:pt modelId="{A14E607F-8B5C-410F-8399-3B00BF7F93AD}">
      <dgm:prSet/>
      <dgm:spPr/>
      <dgm:t>
        <a:bodyPr/>
        <a:lstStyle/>
        <a:p>
          <a:r>
            <a:rPr lang="en-US"/>
            <a:t>Post officers, Executive Committee, and membership work together to establish the rules and guidelines of the Post as outlined in the Post Constitution and By-Laws. </a:t>
          </a:r>
        </a:p>
      </dgm:t>
    </dgm:pt>
    <dgm:pt modelId="{1F52C46D-5B51-49EB-9B5F-090EB419C9AA}" type="parTrans" cxnId="{D3F48339-6256-499D-9CF2-E31CEC0910A1}">
      <dgm:prSet/>
      <dgm:spPr/>
      <dgm:t>
        <a:bodyPr/>
        <a:lstStyle/>
        <a:p>
          <a:endParaRPr lang="en-US"/>
        </a:p>
      </dgm:t>
    </dgm:pt>
    <dgm:pt modelId="{DE76F155-19B5-47C5-B5E9-823F43BD93F6}" type="sibTrans" cxnId="{D3F48339-6256-499D-9CF2-E31CEC0910A1}">
      <dgm:prSet/>
      <dgm:spPr/>
      <dgm:t>
        <a:bodyPr/>
        <a:lstStyle/>
        <a:p>
          <a:endParaRPr lang="en-US"/>
        </a:p>
      </dgm:t>
    </dgm:pt>
    <dgm:pt modelId="{7732F6AC-1E1E-4524-8C2F-5440A9568264}">
      <dgm:prSet/>
      <dgm:spPr/>
      <dgm:t>
        <a:bodyPr/>
        <a:lstStyle/>
        <a:p>
          <a:r>
            <a:rPr lang="en-US"/>
            <a:t>In most cases, issues involving Post operations need to be addressed at the Post level.</a:t>
          </a:r>
        </a:p>
      </dgm:t>
    </dgm:pt>
    <dgm:pt modelId="{8F3C148D-0211-413A-9426-20AA8F65970B}" type="parTrans" cxnId="{5169A388-32E3-4786-9560-05C205177F4F}">
      <dgm:prSet/>
      <dgm:spPr/>
      <dgm:t>
        <a:bodyPr/>
        <a:lstStyle/>
        <a:p>
          <a:endParaRPr lang="en-US"/>
        </a:p>
      </dgm:t>
    </dgm:pt>
    <dgm:pt modelId="{26EA981B-E946-426D-A4EE-15C467443552}" type="sibTrans" cxnId="{5169A388-32E3-4786-9560-05C205177F4F}">
      <dgm:prSet/>
      <dgm:spPr/>
      <dgm:t>
        <a:bodyPr/>
        <a:lstStyle/>
        <a:p>
          <a:endParaRPr lang="en-US"/>
        </a:p>
      </dgm:t>
    </dgm:pt>
    <dgm:pt modelId="{6E174E21-0A94-4237-9DBE-2E65C82FAC24}">
      <dgm:prSet/>
      <dgm:spPr/>
      <dgm:t>
        <a:bodyPr/>
        <a:lstStyle/>
        <a:p>
          <a:r>
            <a:rPr lang="en-US"/>
            <a:t>If an issue involves the upper echelon of the Post leadership or is not being properly addressed at the Post, you are encouraged to contact your District Commander for assistance.</a:t>
          </a:r>
        </a:p>
      </dgm:t>
    </dgm:pt>
    <dgm:pt modelId="{D1AFCB82-44E0-45F1-A690-032B10C3F963}" type="parTrans" cxnId="{2EF528CC-44B0-47D3-AF98-0374545919AD}">
      <dgm:prSet/>
      <dgm:spPr/>
      <dgm:t>
        <a:bodyPr/>
        <a:lstStyle/>
        <a:p>
          <a:endParaRPr lang="en-US"/>
        </a:p>
      </dgm:t>
    </dgm:pt>
    <dgm:pt modelId="{93AE7D24-D048-4096-8F64-972FF4CC5DA0}" type="sibTrans" cxnId="{2EF528CC-44B0-47D3-AF98-0374545919AD}">
      <dgm:prSet/>
      <dgm:spPr/>
      <dgm:t>
        <a:bodyPr/>
        <a:lstStyle/>
        <a:p>
          <a:endParaRPr lang="en-US"/>
        </a:p>
      </dgm:t>
    </dgm:pt>
    <dgm:pt modelId="{B5FF862B-3B27-4FE4-BDD8-2EE917C0EECC}" type="pres">
      <dgm:prSet presAssocID="{8B430856-9C1D-4AE7-A837-FC3C1CA4FA76}" presName="linear" presStyleCnt="0">
        <dgm:presLayoutVars>
          <dgm:animLvl val="lvl"/>
          <dgm:resizeHandles val="exact"/>
        </dgm:presLayoutVars>
      </dgm:prSet>
      <dgm:spPr/>
    </dgm:pt>
    <dgm:pt modelId="{D3D038A9-FEDF-4D5A-8AB9-3206E425234D}" type="pres">
      <dgm:prSet presAssocID="{3B957859-07B5-4C4B-960F-915A57CB091B}" presName="parentText" presStyleLbl="node1" presStyleIdx="0" presStyleCnt="5">
        <dgm:presLayoutVars>
          <dgm:chMax val="0"/>
          <dgm:bulletEnabled val="1"/>
        </dgm:presLayoutVars>
      </dgm:prSet>
      <dgm:spPr/>
    </dgm:pt>
    <dgm:pt modelId="{EFF0D706-CEEC-4A5D-B9E9-334F66F38C78}" type="pres">
      <dgm:prSet presAssocID="{92B80015-3621-45C9-A5CA-B7B070896C4D}" presName="spacer" presStyleCnt="0"/>
      <dgm:spPr/>
    </dgm:pt>
    <dgm:pt modelId="{010CC2BD-DE1F-4412-A282-A3C9AF8EF513}" type="pres">
      <dgm:prSet presAssocID="{DEA0296C-B0D8-4E3C-9621-5DEAC028471E}" presName="parentText" presStyleLbl="node1" presStyleIdx="1" presStyleCnt="5">
        <dgm:presLayoutVars>
          <dgm:chMax val="0"/>
          <dgm:bulletEnabled val="1"/>
        </dgm:presLayoutVars>
      </dgm:prSet>
      <dgm:spPr/>
    </dgm:pt>
    <dgm:pt modelId="{BA5AAE6F-F164-471C-B548-BEA3DA9F31B0}" type="pres">
      <dgm:prSet presAssocID="{E53C1065-B727-48A0-A361-F9490DBA12BD}" presName="spacer" presStyleCnt="0"/>
      <dgm:spPr/>
    </dgm:pt>
    <dgm:pt modelId="{3ABFFBE4-8D59-445D-B65D-36D55F4C1C72}" type="pres">
      <dgm:prSet presAssocID="{A14E607F-8B5C-410F-8399-3B00BF7F93AD}" presName="parentText" presStyleLbl="node1" presStyleIdx="2" presStyleCnt="5">
        <dgm:presLayoutVars>
          <dgm:chMax val="0"/>
          <dgm:bulletEnabled val="1"/>
        </dgm:presLayoutVars>
      </dgm:prSet>
      <dgm:spPr/>
    </dgm:pt>
    <dgm:pt modelId="{701A46D8-AEE9-401F-B803-F6EF37F0C2F5}" type="pres">
      <dgm:prSet presAssocID="{DE76F155-19B5-47C5-B5E9-823F43BD93F6}" presName="spacer" presStyleCnt="0"/>
      <dgm:spPr/>
    </dgm:pt>
    <dgm:pt modelId="{0B65C962-566A-4E44-AA50-F87E44C27227}" type="pres">
      <dgm:prSet presAssocID="{7732F6AC-1E1E-4524-8C2F-5440A9568264}" presName="parentText" presStyleLbl="node1" presStyleIdx="3" presStyleCnt="5">
        <dgm:presLayoutVars>
          <dgm:chMax val="0"/>
          <dgm:bulletEnabled val="1"/>
        </dgm:presLayoutVars>
      </dgm:prSet>
      <dgm:spPr/>
    </dgm:pt>
    <dgm:pt modelId="{4CF501AD-6B38-4D7B-AD19-412349112D9E}" type="pres">
      <dgm:prSet presAssocID="{26EA981B-E946-426D-A4EE-15C467443552}" presName="spacer" presStyleCnt="0"/>
      <dgm:spPr/>
    </dgm:pt>
    <dgm:pt modelId="{04A673F3-DD3E-447D-A2C6-01CE1836F8EF}" type="pres">
      <dgm:prSet presAssocID="{6E174E21-0A94-4237-9DBE-2E65C82FAC24}" presName="parentText" presStyleLbl="node1" presStyleIdx="4" presStyleCnt="5">
        <dgm:presLayoutVars>
          <dgm:chMax val="0"/>
          <dgm:bulletEnabled val="1"/>
        </dgm:presLayoutVars>
      </dgm:prSet>
      <dgm:spPr/>
    </dgm:pt>
  </dgm:ptLst>
  <dgm:cxnLst>
    <dgm:cxn modelId="{D94C370B-36ED-4AE4-B14E-40B2807B5CAB}" type="presOf" srcId="{8B430856-9C1D-4AE7-A837-FC3C1CA4FA76}" destId="{B5FF862B-3B27-4FE4-BDD8-2EE917C0EECC}" srcOrd="0" destOrd="0" presId="urn:microsoft.com/office/officeart/2005/8/layout/vList2"/>
    <dgm:cxn modelId="{0A603539-E9A8-4446-BBAC-D782BA6D99B6}" type="presOf" srcId="{DEA0296C-B0D8-4E3C-9621-5DEAC028471E}" destId="{010CC2BD-DE1F-4412-A282-A3C9AF8EF513}" srcOrd="0" destOrd="0" presId="urn:microsoft.com/office/officeart/2005/8/layout/vList2"/>
    <dgm:cxn modelId="{D3F48339-6256-499D-9CF2-E31CEC0910A1}" srcId="{8B430856-9C1D-4AE7-A837-FC3C1CA4FA76}" destId="{A14E607F-8B5C-410F-8399-3B00BF7F93AD}" srcOrd="2" destOrd="0" parTransId="{1F52C46D-5B51-49EB-9B5F-090EB419C9AA}" sibTransId="{DE76F155-19B5-47C5-B5E9-823F43BD93F6}"/>
    <dgm:cxn modelId="{E507906A-74B3-4665-AB56-05B8792FAF2C}" srcId="{8B430856-9C1D-4AE7-A837-FC3C1CA4FA76}" destId="{DEA0296C-B0D8-4E3C-9621-5DEAC028471E}" srcOrd="1" destOrd="0" parTransId="{B303AEAC-E8ED-4C3F-8AFB-DF37170F24F2}" sibTransId="{E53C1065-B727-48A0-A361-F9490DBA12BD}"/>
    <dgm:cxn modelId="{43CED44B-E7D5-4E39-9AAC-256E625D947B}" type="presOf" srcId="{3B957859-07B5-4C4B-960F-915A57CB091B}" destId="{D3D038A9-FEDF-4D5A-8AB9-3206E425234D}" srcOrd="0" destOrd="0" presId="urn:microsoft.com/office/officeart/2005/8/layout/vList2"/>
    <dgm:cxn modelId="{52751F7E-0FE0-497E-90B6-1A12294E69C7}" type="presOf" srcId="{6E174E21-0A94-4237-9DBE-2E65C82FAC24}" destId="{04A673F3-DD3E-447D-A2C6-01CE1836F8EF}" srcOrd="0" destOrd="0" presId="urn:microsoft.com/office/officeart/2005/8/layout/vList2"/>
    <dgm:cxn modelId="{5169A388-32E3-4786-9560-05C205177F4F}" srcId="{8B430856-9C1D-4AE7-A837-FC3C1CA4FA76}" destId="{7732F6AC-1E1E-4524-8C2F-5440A9568264}" srcOrd="3" destOrd="0" parTransId="{8F3C148D-0211-413A-9426-20AA8F65970B}" sibTransId="{26EA981B-E946-426D-A4EE-15C467443552}"/>
    <dgm:cxn modelId="{C9BC609F-9A39-449B-869C-C52BC753F2F4}" type="presOf" srcId="{A14E607F-8B5C-410F-8399-3B00BF7F93AD}" destId="{3ABFFBE4-8D59-445D-B65D-36D55F4C1C72}" srcOrd="0" destOrd="0" presId="urn:microsoft.com/office/officeart/2005/8/layout/vList2"/>
    <dgm:cxn modelId="{2EF528CC-44B0-47D3-AF98-0374545919AD}" srcId="{8B430856-9C1D-4AE7-A837-FC3C1CA4FA76}" destId="{6E174E21-0A94-4237-9DBE-2E65C82FAC24}" srcOrd="4" destOrd="0" parTransId="{D1AFCB82-44E0-45F1-A690-032B10C3F963}" sibTransId="{93AE7D24-D048-4096-8F64-972FF4CC5DA0}"/>
    <dgm:cxn modelId="{E84656CC-6BA5-4903-AF99-9B8CE38E941D}" type="presOf" srcId="{7732F6AC-1E1E-4524-8C2F-5440A9568264}" destId="{0B65C962-566A-4E44-AA50-F87E44C27227}" srcOrd="0" destOrd="0" presId="urn:microsoft.com/office/officeart/2005/8/layout/vList2"/>
    <dgm:cxn modelId="{091791ED-C1F6-4268-A2C0-BBADBB4F1CA6}" srcId="{8B430856-9C1D-4AE7-A837-FC3C1CA4FA76}" destId="{3B957859-07B5-4C4B-960F-915A57CB091B}" srcOrd="0" destOrd="0" parTransId="{5706E420-4D51-4026-9A24-583DFC0FE783}" sibTransId="{92B80015-3621-45C9-A5CA-B7B070896C4D}"/>
    <dgm:cxn modelId="{F7F0CA59-1768-465D-AE20-8031F454225D}" type="presParOf" srcId="{B5FF862B-3B27-4FE4-BDD8-2EE917C0EECC}" destId="{D3D038A9-FEDF-4D5A-8AB9-3206E425234D}" srcOrd="0" destOrd="0" presId="urn:microsoft.com/office/officeart/2005/8/layout/vList2"/>
    <dgm:cxn modelId="{F5695188-3FA2-45B0-9C5F-B31B6A8D527F}" type="presParOf" srcId="{B5FF862B-3B27-4FE4-BDD8-2EE917C0EECC}" destId="{EFF0D706-CEEC-4A5D-B9E9-334F66F38C78}" srcOrd="1" destOrd="0" presId="urn:microsoft.com/office/officeart/2005/8/layout/vList2"/>
    <dgm:cxn modelId="{DFC8AFD4-ED8E-4366-ADE4-EB28DD984229}" type="presParOf" srcId="{B5FF862B-3B27-4FE4-BDD8-2EE917C0EECC}" destId="{010CC2BD-DE1F-4412-A282-A3C9AF8EF513}" srcOrd="2" destOrd="0" presId="urn:microsoft.com/office/officeart/2005/8/layout/vList2"/>
    <dgm:cxn modelId="{68313011-5216-4184-BF7F-FABC3DC81C06}" type="presParOf" srcId="{B5FF862B-3B27-4FE4-BDD8-2EE917C0EECC}" destId="{BA5AAE6F-F164-471C-B548-BEA3DA9F31B0}" srcOrd="3" destOrd="0" presId="urn:microsoft.com/office/officeart/2005/8/layout/vList2"/>
    <dgm:cxn modelId="{CBFF1435-D581-40A7-AFF8-8F8DE47E6E54}" type="presParOf" srcId="{B5FF862B-3B27-4FE4-BDD8-2EE917C0EECC}" destId="{3ABFFBE4-8D59-445D-B65D-36D55F4C1C72}" srcOrd="4" destOrd="0" presId="urn:microsoft.com/office/officeart/2005/8/layout/vList2"/>
    <dgm:cxn modelId="{39B6EB76-F8CE-442B-84DC-86BB1DED8D9B}" type="presParOf" srcId="{B5FF862B-3B27-4FE4-BDD8-2EE917C0EECC}" destId="{701A46D8-AEE9-401F-B803-F6EF37F0C2F5}" srcOrd="5" destOrd="0" presId="urn:microsoft.com/office/officeart/2005/8/layout/vList2"/>
    <dgm:cxn modelId="{D39B7D7E-2439-4061-B68B-A21CBD9E56F9}" type="presParOf" srcId="{B5FF862B-3B27-4FE4-BDD8-2EE917C0EECC}" destId="{0B65C962-566A-4E44-AA50-F87E44C27227}" srcOrd="6" destOrd="0" presId="urn:microsoft.com/office/officeart/2005/8/layout/vList2"/>
    <dgm:cxn modelId="{A67A4F91-3694-4A4A-9A60-A53BC01D0DB5}" type="presParOf" srcId="{B5FF862B-3B27-4FE4-BDD8-2EE917C0EECC}" destId="{4CF501AD-6B38-4D7B-AD19-412349112D9E}" srcOrd="7" destOrd="0" presId="urn:microsoft.com/office/officeart/2005/8/layout/vList2"/>
    <dgm:cxn modelId="{5D5F6118-75A0-4E64-B985-8C009C5EBDFB}" type="presParOf" srcId="{B5FF862B-3B27-4FE4-BDD8-2EE917C0EECC}" destId="{04A673F3-DD3E-447D-A2C6-01CE1836F8E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F884EE-D59A-4BF1-8847-07A054CF4786}"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1D150977-3F46-494F-B291-9B8136AEB25E}">
      <dgm:prSet/>
      <dgm:spPr/>
      <dgm:t>
        <a:bodyPr/>
        <a:lstStyle/>
        <a:p>
          <a:r>
            <a:rPr lang="en-US"/>
            <a:t>Schedule</a:t>
          </a:r>
        </a:p>
      </dgm:t>
    </dgm:pt>
    <dgm:pt modelId="{AAF001D0-83A0-4A83-9E59-321FF59EFCD5}" type="parTrans" cxnId="{2635D758-0820-4E70-BA81-906CC617C1E6}">
      <dgm:prSet/>
      <dgm:spPr/>
      <dgm:t>
        <a:bodyPr/>
        <a:lstStyle/>
        <a:p>
          <a:endParaRPr lang="en-US"/>
        </a:p>
      </dgm:t>
    </dgm:pt>
    <dgm:pt modelId="{9604CAD4-D443-4A9A-812E-931DB9AE8E03}" type="sibTrans" cxnId="{2635D758-0820-4E70-BA81-906CC617C1E6}">
      <dgm:prSet/>
      <dgm:spPr/>
      <dgm:t>
        <a:bodyPr/>
        <a:lstStyle/>
        <a:p>
          <a:endParaRPr lang="en-US"/>
        </a:p>
      </dgm:t>
    </dgm:pt>
    <dgm:pt modelId="{3F8FAE15-74FF-40AE-A693-161114B318CE}">
      <dgm:prSet/>
      <dgm:spPr/>
      <dgm:t>
        <a:bodyPr/>
        <a:lstStyle/>
        <a:p>
          <a:r>
            <a:rPr lang="en-US"/>
            <a:t>*Schedule two or more membership promotions within his/her Area utilizing National Legion College graduates as coordinated with Department.  </a:t>
          </a:r>
        </a:p>
      </dgm:t>
    </dgm:pt>
    <dgm:pt modelId="{9038D774-E96E-4E3B-A3F3-4C3DF600A400}" type="parTrans" cxnId="{865A1076-10CA-4C12-A6A1-48153595DB21}">
      <dgm:prSet/>
      <dgm:spPr/>
      <dgm:t>
        <a:bodyPr/>
        <a:lstStyle/>
        <a:p>
          <a:endParaRPr lang="en-US"/>
        </a:p>
      </dgm:t>
    </dgm:pt>
    <dgm:pt modelId="{FB466FCE-690B-4E43-9558-406EE8341D88}" type="sibTrans" cxnId="{865A1076-10CA-4C12-A6A1-48153595DB21}">
      <dgm:prSet/>
      <dgm:spPr/>
      <dgm:t>
        <a:bodyPr/>
        <a:lstStyle/>
        <a:p>
          <a:endParaRPr lang="en-US"/>
        </a:p>
      </dgm:t>
    </dgm:pt>
    <dgm:pt modelId="{15F89AFC-3EAD-4698-91BC-2EC355DB772E}">
      <dgm:prSet/>
      <dgm:spPr/>
      <dgm:t>
        <a:bodyPr/>
        <a:lstStyle/>
        <a:p>
          <a:r>
            <a:rPr lang="en-US"/>
            <a:t>Provide</a:t>
          </a:r>
        </a:p>
      </dgm:t>
    </dgm:pt>
    <dgm:pt modelId="{62E4BB78-A6C8-42B7-AF02-B6A5F6BF16CB}" type="parTrans" cxnId="{E284920B-F1AB-45AC-ACA3-DC8ABBCF282A}">
      <dgm:prSet/>
      <dgm:spPr/>
      <dgm:t>
        <a:bodyPr/>
        <a:lstStyle/>
        <a:p>
          <a:endParaRPr lang="en-US"/>
        </a:p>
      </dgm:t>
    </dgm:pt>
    <dgm:pt modelId="{E846FCA7-3157-4555-A066-D14F743B0DF7}" type="sibTrans" cxnId="{E284920B-F1AB-45AC-ACA3-DC8ABBCF282A}">
      <dgm:prSet/>
      <dgm:spPr/>
      <dgm:t>
        <a:bodyPr/>
        <a:lstStyle/>
        <a:p>
          <a:endParaRPr lang="en-US"/>
        </a:p>
      </dgm:t>
    </dgm:pt>
    <dgm:pt modelId="{402F88F7-8532-44EE-B42C-FFA289DDE363}">
      <dgm:prSet/>
      <dgm:spPr/>
      <dgm:t>
        <a:bodyPr/>
        <a:lstStyle/>
        <a:p>
          <a:r>
            <a:rPr lang="en-US"/>
            <a:t>* Provide written reports on activities and other reports at the interval directed by the Department Commander.  </a:t>
          </a:r>
        </a:p>
      </dgm:t>
    </dgm:pt>
    <dgm:pt modelId="{1D8CFC6D-4633-4D67-87C2-33AAADBF9E30}" type="parTrans" cxnId="{58A6CF1E-A7CF-4933-B2D0-42F9CB0FF881}">
      <dgm:prSet/>
      <dgm:spPr/>
      <dgm:t>
        <a:bodyPr/>
        <a:lstStyle/>
        <a:p>
          <a:endParaRPr lang="en-US"/>
        </a:p>
      </dgm:t>
    </dgm:pt>
    <dgm:pt modelId="{BDF87609-5896-432F-BEC0-A2E5DEDCA7A9}" type="sibTrans" cxnId="{58A6CF1E-A7CF-4933-B2D0-42F9CB0FF881}">
      <dgm:prSet/>
      <dgm:spPr/>
      <dgm:t>
        <a:bodyPr/>
        <a:lstStyle/>
        <a:p>
          <a:endParaRPr lang="en-US"/>
        </a:p>
      </dgm:t>
    </dgm:pt>
    <dgm:pt modelId="{4E36FAD2-5C30-4A15-83CB-A6B5DA022634}">
      <dgm:prSet/>
      <dgm:spPr/>
      <dgm:t>
        <a:bodyPr/>
        <a:lstStyle/>
        <a:p>
          <a:r>
            <a:rPr lang="en-US"/>
            <a:t>Complete</a:t>
          </a:r>
        </a:p>
      </dgm:t>
    </dgm:pt>
    <dgm:pt modelId="{6D9A02F4-AF05-436F-8A6C-D5E2A51EDDC8}" type="parTrans" cxnId="{8F2257ED-F13A-4A70-BF2F-918872C11AED}">
      <dgm:prSet/>
      <dgm:spPr/>
      <dgm:t>
        <a:bodyPr/>
        <a:lstStyle/>
        <a:p>
          <a:endParaRPr lang="en-US"/>
        </a:p>
      </dgm:t>
    </dgm:pt>
    <dgm:pt modelId="{701B65C8-C92F-4EFC-888D-7B6EF9FD1408}" type="sibTrans" cxnId="{8F2257ED-F13A-4A70-BF2F-918872C11AED}">
      <dgm:prSet/>
      <dgm:spPr/>
      <dgm:t>
        <a:bodyPr/>
        <a:lstStyle/>
        <a:p>
          <a:endParaRPr lang="en-US"/>
        </a:p>
      </dgm:t>
    </dgm:pt>
    <dgm:pt modelId="{B7420552-6F50-41C9-AEFF-DE62CEA0CC2F}">
      <dgm:prSet/>
      <dgm:spPr/>
      <dgm:t>
        <a:bodyPr/>
        <a:lstStyle/>
        <a:p>
          <a:r>
            <a:rPr lang="en-US"/>
            <a:t>*Complete the Legion Extension Institute Course </a:t>
          </a:r>
        </a:p>
      </dgm:t>
    </dgm:pt>
    <dgm:pt modelId="{2CF93C9A-1B85-44D0-8C75-F584178FD095}" type="parTrans" cxnId="{2DA00399-EA15-4B59-BF18-9FC24C3F9D82}">
      <dgm:prSet/>
      <dgm:spPr/>
      <dgm:t>
        <a:bodyPr/>
        <a:lstStyle/>
        <a:p>
          <a:endParaRPr lang="en-US"/>
        </a:p>
      </dgm:t>
    </dgm:pt>
    <dgm:pt modelId="{CC67A60E-F61A-475F-80D7-D5113AC71E11}" type="sibTrans" cxnId="{2DA00399-EA15-4B59-BF18-9FC24C3F9D82}">
      <dgm:prSet/>
      <dgm:spPr/>
      <dgm:t>
        <a:bodyPr/>
        <a:lstStyle/>
        <a:p>
          <a:endParaRPr lang="en-US"/>
        </a:p>
      </dgm:t>
    </dgm:pt>
    <dgm:pt modelId="{7DA1BDB5-DC0A-4C60-98CC-A893FA34EC8E}" type="pres">
      <dgm:prSet presAssocID="{BBF884EE-D59A-4BF1-8847-07A054CF4786}" presName="Name0" presStyleCnt="0">
        <dgm:presLayoutVars>
          <dgm:dir/>
          <dgm:animLvl val="lvl"/>
          <dgm:resizeHandles val="exact"/>
        </dgm:presLayoutVars>
      </dgm:prSet>
      <dgm:spPr/>
    </dgm:pt>
    <dgm:pt modelId="{BBF7F246-CC99-486B-A3F8-3AB058181CD3}" type="pres">
      <dgm:prSet presAssocID="{1D150977-3F46-494F-B291-9B8136AEB25E}" presName="linNode" presStyleCnt="0"/>
      <dgm:spPr/>
    </dgm:pt>
    <dgm:pt modelId="{50A43B60-8253-42BD-9179-41C0F2C7C08B}" type="pres">
      <dgm:prSet presAssocID="{1D150977-3F46-494F-B291-9B8136AEB25E}" presName="parentText" presStyleLbl="solidFgAcc1" presStyleIdx="0" presStyleCnt="3">
        <dgm:presLayoutVars>
          <dgm:chMax val="1"/>
          <dgm:bulletEnabled/>
        </dgm:presLayoutVars>
      </dgm:prSet>
      <dgm:spPr/>
    </dgm:pt>
    <dgm:pt modelId="{11F4668C-2AB8-4D81-8351-75577C3AF5FB}" type="pres">
      <dgm:prSet presAssocID="{1D150977-3F46-494F-B291-9B8136AEB25E}" presName="descendantText" presStyleLbl="alignNode1" presStyleIdx="0" presStyleCnt="3">
        <dgm:presLayoutVars>
          <dgm:bulletEnabled/>
        </dgm:presLayoutVars>
      </dgm:prSet>
      <dgm:spPr/>
    </dgm:pt>
    <dgm:pt modelId="{5AB50A46-091B-45D6-B999-C30B2B62232F}" type="pres">
      <dgm:prSet presAssocID="{9604CAD4-D443-4A9A-812E-931DB9AE8E03}" presName="sp" presStyleCnt="0"/>
      <dgm:spPr/>
    </dgm:pt>
    <dgm:pt modelId="{9CDBA8B6-D624-492B-BFD3-85789D569F2C}" type="pres">
      <dgm:prSet presAssocID="{15F89AFC-3EAD-4698-91BC-2EC355DB772E}" presName="linNode" presStyleCnt="0"/>
      <dgm:spPr/>
    </dgm:pt>
    <dgm:pt modelId="{ED39277A-68AC-4109-B24D-6434429642EE}" type="pres">
      <dgm:prSet presAssocID="{15F89AFC-3EAD-4698-91BC-2EC355DB772E}" presName="parentText" presStyleLbl="solidFgAcc1" presStyleIdx="1" presStyleCnt="3">
        <dgm:presLayoutVars>
          <dgm:chMax val="1"/>
          <dgm:bulletEnabled/>
        </dgm:presLayoutVars>
      </dgm:prSet>
      <dgm:spPr/>
    </dgm:pt>
    <dgm:pt modelId="{B7B4B05A-CA9B-4817-9259-99D92C7614DE}" type="pres">
      <dgm:prSet presAssocID="{15F89AFC-3EAD-4698-91BC-2EC355DB772E}" presName="descendantText" presStyleLbl="alignNode1" presStyleIdx="1" presStyleCnt="3">
        <dgm:presLayoutVars>
          <dgm:bulletEnabled/>
        </dgm:presLayoutVars>
      </dgm:prSet>
      <dgm:spPr/>
    </dgm:pt>
    <dgm:pt modelId="{13DD33C0-A66D-4081-8F7B-ADEDF5F45701}" type="pres">
      <dgm:prSet presAssocID="{E846FCA7-3157-4555-A066-D14F743B0DF7}" presName="sp" presStyleCnt="0"/>
      <dgm:spPr/>
    </dgm:pt>
    <dgm:pt modelId="{8E6D113A-B229-4CC2-830E-72EDB7AF734B}" type="pres">
      <dgm:prSet presAssocID="{4E36FAD2-5C30-4A15-83CB-A6B5DA022634}" presName="linNode" presStyleCnt="0"/>
      <dgm:spPr/>
    </dgm:pt>
    <dgm:pt modelId="{DD090741-88EB-4118-B0F2-31909A2A7061}" type="pres">
      <dgm:prSet presAssocID="{4E36FAD2-5C30-4A15-83CB-A6B5DA022634}" presName="parentText" presStyleLbl="solidFgAcc1" presStyleIdx="2" presStyleCnt="3">
        <dgm:presLayoutVars>
          <dgm:chMax val="1"/>
          <dgm:bulletEnabled/>
        </dgm:presLayoutVars>
      </dgm:prSet>
      <dgm:spPr/>
    </dgm:pt>
    <dgm:pt modelId="{EC00C601-CA96-4208-928F-B7AD25D270C2}" type="pres">
      <dgm:prSet presAssocID="{4E36FAD2-5C30-4A15-83CB-A6B5DA022634}" presName="descendantText" presStyleLbl="alignNode1" presStyleIdx="2" presStyleCnt="3">
        <dgm:presLayoutVars>
          <dgm:bulletEnabled/>
        </dgm:presLayoutVars>
      </dgm:prSet>
      <dgm:spPr/>
    </dgm:pt>
  </dgm:ptLst>
  <dgm:cxnLst>
    <dgm:cxn modelId="{E284920B-F1AB-45AC-ACA3-DC8ABBCF282A}" srcId="{BBF884EE-D59A-4BF1-8847-07A054CF4786}" destId="{15F89AFC-3EAD-4698-91BC-2EC355DB772E}" srcOrd="1" destOrd="0" parTransId="{62E4BB78-A6C8-42B7-AF02-B6A5F6BF16CB}" sibTransId="{E846FCA7-3157-4555-A066-D14F743B0DF7}"/>
    <dgm:cxn modelId="{58A6CF1E-A7CF-4933-B2D0-42F9CB0FF881}" srcId="{15F89AFC-3EAD-4698-91BC-2EC355DB772E}" destId="{402F88F7-8532-44EE-B42C-FFA289DDE363}" srcOrd="0" destOrd="0" parTransId="{1D8CFC6D-4633-4D67-87C2-33AAADBF9E30}" sibTransId="{BDF87609-5896-432F-BEC0-A2E5DEDCA7A9}"/>
    <dgm:cxn modelId="{8BF71324-3BFF-4FB3-AC14-E77731D43E01}" type="presOf" srcId="{3F8FAE15-74FF-40AE-A693-161114B318CE}" destId="{11F4668C-2AB8-4D81-8351-75577C3AF5FB}" srcOrd="0" destOrd="0" presId="urn:microsoft.com/office/officeart/2016/7/layout/VerticalHollowActionList"/>
    <dgm:cxn modelId="{0B84F026-404D-4EAC-9487-15B3C81559DE}" type="presOf" srcId="{4E36FAD2-5C30-4A15-83CB-A6B5DA022634}" destId="{DD090741-88EB-4118-B0F2-31909A2A7061}" srcOrd="0" destOrd="0" presId="urn:microsoft.com/office/officeart/2016/7/layout/VerticalHollowActionList"/>
    <dgm:cxn modelId="{951A9443-8304-4EBE-9720-F9D9DE0522AE}" type="presOf" srcId="{B7420552-6F50-41C9-AEFF-DE62CEA0CC2F}" destId="{EC00C601-CA96-4208-928F-B7AD25D270C2}" srcOrd="0" destOrd="0" presId="urn:microsoft.com/office/officeart/2016/7/layout/VerticalHollowActionList"/>
    <dgm:cxn modelId="{865A1076-10CA-4C12-A6A1-48153595DB21}" srcId="{1D150977-3F46-494F-B291-9B8136AEB25E}" destId="{3F8FAE15-74FF-40AE-A693-161114B318CE}" srcOrd="0" destOrd="0" parTransId="{9038D774-E96E-4E3B-A3F3-4C3DF600A400}" sibTransId="{FB466FCE-690B-4E43-9558-406EE8341D88}"/>
    <dgm:cxn modelId="{2635D758-0820-4E70-BA81-906CC617C1E6}" srcId="{BBF884EE-D59A-4BF1-8847-07A054CF4786}" destId="{1D150977-3F46-494F-B291-9B8136AEB25E}" srcOrd="0" destOrd="0" parTransId="{AAF001D0-83A0-4A83-9E59-321FF59EFCD5}" sibTransId="{9604CAD4-D443-4A9A-812E-931DB9AE8E03}"/>
    <dgm:cxn modelId="{15EBEF5A-B90C-499B-816A-A8582C070925}" type="presOf" srcId="{1D150977-3F46-494F-B291-9B8136AEB25E}" destId="{50A43B60-8253-42BD-9179-41C0F2C7C08B}" srcOrd="0" destOrd="0" presId="urn:microsoft.com/office/officeart/2016/7/layout/VerticalHollowActionList"/>
    <dgm:cxn modelId="{D54DF490-CF1F-4D93-AE17-4FB922122E7B}" type="presOf" srcId="{BBF884EE-D59A-4BF1-8847-07A054CF4786}" destId="{7DA1BDB5-DC0A-4C60-98CC-A893FA34EC8E}" srcOrd="0" destOrd="0" presId="urn:microsoft.com/office/officeart/2016/7/layout/VerticalHollowActionList"/>
    <dgm:cxn modelId="{2DA00399-EA15-4B59-BF18-9FC24C3F9D82}" srcId="{4E36FAD2-5C30-4A15-83CB-A6B5DA022634}" destId="{B7420552-6F50-41C9-AEFF-DE62CEA0CC2F}" srcOrd="0" destOrd="0" parTransId="{2CF93C9A-1B85-44D0-8C75-F584178FD095}" sibTransId="{CC67A60E-F61A-475F-80D7-D5113AC71E11}"/>
    <dgm:cxn modelId="{16C058A1-FFEA-4DCB-872F-BA24C4727F5F}" type="presOf" srcId="{15F89AFC-3EAD-4698-91BC-2EC355DB772E}" destId="{ED39277A-68AC-4109-B24D-6434429642EE}" srcOrd="0" destOrd="0" presId="urn:microsoft.com/office/officeart/2016/7/layout/VerticalHollowActionList"/>
    <dgm:cxn modelId="{1AF3B5AB-610E-4729-BE08-EA8016D8B066}" type="presOf" srcId="{402F88F7-8532-44EE-B42C-FFA289DDE363}" destId="{B7B4B05A-CA9B-4817-9259-99D92C7614DE}" srcOrd="0" destOrd="0" presId="urn:microsoft.com/office/officeart/2016/7/layout/VerticalHollowActionList"/>
    <dgm:cxn modelId="{8F2257ED-F13A-4A70-BF2F-918872C11AED}" srcId="{BBF884EE-D59A-4BF1-8847-07A054CF4786}" destId="{4E36FAD2-5C30-4A15-83CB-A6B5DA022634}" srcOrd="2" destOrd="0" parTransId="{6D9A02F4-AF05-436F-8A6C-D5E2A51EDDC8}" sibTransId="{701B65C8-C92F-4EFC-888D-7B6EF9FD1408}"/>
    <dgm:cxn modelId="{6F9A4FF6-FD9F-49C9-A4CB-E8C864A0717A}" type="presParOf" srcId="{7DA1BDB5-DC0A-4C60-98CC-A893FA34EC8E}" destId="{BBF7F246-CC99-486B-A3F8-3AB058181CD3}" srcOrd="0" destOrd="0" presId="urn:microsoft.com/office/officeart/2016/7/layout/VerticalHollowActionList"/>
    <dgm:cxn modelId="{DC64E301-C678-4264-AB52-7410CBBBE057}" type="presParOf" srcId="{BBF7F246-CC99-486B-A3F8-3AB058181CD3}" destId="{50A43B60-8253-42BD-9179-41C0F2C7C08B}" srcOrd="0" destOrd="0" presId="urn:microsoft.com/office/officeart/2016/7/layout/VerticalHollowActionList"/>
    <dgm:cxn modelId="{C2F95C97-B390-4503-A009-32F2671E4D76}" type="presParOf" srcId="{BBF7F246-CC99-486B-A3F8-3AB058181CD3}" destId="{11F4668C-2AB8-4D81-8351-75577C3AF5FB}" srcOrd="1" destOrd="0" presId="urn:microsoft.com/office/officeart/2016/7/layout/VerticalHollowActionList"/>
    <dgm:cxn modelId="{97140247-7C29-408F-945A-F24CE6B6FF9B}" type="presParOf" srcId="{7DA1BDB5-DC0A-4C60-98CC-A893FA34EC8E}" destId="{5AB50A46-091B-45D6-B999-C30B2B62232F}" srcOrd="1" destOrd="0" presId="urn:microsoft.com/office/officeart/2016/7/layout/VerticalHollowActionList"/>
    <dgm:cxn modelId="{C3A6F956-C8CB-4AEE-8731-3CFC9C51908B}" type="presParOf" srcId="{7DA1BDB5-DC0A-4C60-98CC-A893FA34EC8E}" destId="{9CDBA8B6-D624-492B-BFD3-85789D569F2C}" srcOrd="2" destOrd="0" presId="urn:microsoft.com/office/officeart/2016/7/layout/VerticalHollowActionList"/>
    <dgm:cxn modelId="{288823F8-7D35-45E5-AAE8-BEAA1426E443}" type="presParOf" srcId="{9CDBA8B6-D624-492B-BFD3-85789D569F2C}" destId="{ED39277A-68AC-4109-B24D-6434429642EE}" srcOrd="0" destOrd="0" presId="urn:microsoft.com/office/officeart/2016/7/layout/VerticalHollowActionList"/>
    <dgm:cxn modelId="{2F38D88F-9784-42DA-BE1A-512DAE87714B}" type="presParOf" srcId="{9CDBA8B6-D624-492B-BFD3-85789D569F2C}" destId="{B7B4B05A-CA9B-4817-9259-99D92C7614DE}" srcOrd="1" destOrd="0" presId="urn:microsoft.com/office/officeart/2016/7/layout/VerticalHollowActionList"/>
    <dgm:cxn modelId="{B3C615DD-E1AC-4F15-8A4C-94DB58D5A12A}" type="presParOf" srcId="{7DA1BDB5-DC0A-4C60-98CC-A893FA34EC8E}" destId="{13DD33C0-A66D-4081-8F7B-ADEDF5F45701}" srcOrd="3" destOrd="0" presId="urn:microsoft.com/office/officeart/2016/7/layout/VerticalHollowActionList"/>
    <dgm:cxn modelId="{7DAAB461-12D9-43E4-82F8-BF6FB4EE499B}" type="presParOf" srcId="{7DA1BDB5-DC0A-4C60-98CC-A893FA34EC8E}" destId="{8E6D113A-B229-4CC2-830E-72EDB7AF734B}" srcOrd="4" destOrd="0" presId="urn:microsoft.com/office/officeart/2016/7/layout/VerticalHollowActionList"/>
    <dgm:cxn modelId="{4E27BC25-B0BB-42C0-BF7F-D6B7DBF211C0}" type="presParOf" srcId="{8E6D113A-B229-4CC2-830E-72EDB7AF734B}" destId="{DD090741-88EB-4118-B0F2-31909A2A7061}" srcOrd="0" destOrd="0" presId="urn:microsoft.com/office/officeart/2016/7/layout/VerticalHollowActionList"/>
    <dgm:cxn modelId="{524EC39C-BB2E-4D8B-BC39-5F39F68F4EFF}" type="presParOf" srcId="{8E6D113A-B229-4CC2-830E-72EDB7AF734B}" destId="{EC00C601-CA96-4208-928F-B7AD25D270C2}"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431C9-4243-4C2B-95AD-8B1A0F34975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90E92F5-8138-4001-8872-CCEA78735AB1}">
      <dgm:prSet/>
      <dgm:spPr/>
      <dgm:t>
        <a:bodyPr/>
        <a:lstStyle/>
        <a:p>
          <a:r>
            <a:rPr lang="en-US"/>
            <a:t>a.  Maintaining membership records. </a:t>
          </a:r>
        </a:p>
      </dgm:t>
    </dgm:pt>
    <dgm:pt modelId="{532D077F-64E1-4DEE-9ABB-4ED0860A982B}" type="parTrans" cxnId="{846A0383-BEB5-449B-A4CC-B8C1524EAFBC}">
      <dgm:prSet/>
      <dgm:spPr/>
      <dgm:t>
        <a:bodyPr/>
        <a:lstStyle/>
        <a:p>
          <a:endParaRPr lang="en-US"/>
        </a:p>
      </dgm:t>
    </dgm:pt>
    <dgm:pt modelId="{D8C97E99-96FF-4175-B781-6315595F61EB}" type="sibTrans" cxnId="{846A0383-BEB5-449B-A4CC-B8C1524EAFBC}">
      <dgm:prSet/>
      <dgm:spPr/>
      <dgm:t>
        <a:bodyPr/>
        <a:lstStyle/>
        <a:p>
          <a:endParaRPr lang="en-US"/>
        </a:p>
      </dgm:t>
    </dgm:pt>
    <dgm:pt modelId="{EC523595-F358-4C68-80AC-DAA6B7AB40B3}">
      <dgm:prSet/>
      <dgm:spPr/>
      <dgm:t>
        <a:bodyPr/>
        <a:lstStyle/>
        <a:p>
          <a:r>
            <a:rPr lang="en-US"/>
            <a:t>b. Creating an agenda and taking meeting minutes.</a:t>
          </a:r>
        </a:p>
      </dgm:t>
    </dgm:pt>
    <dgm:pt modelId="{91971DC1-149F-4495-9710-FC376D786876}" type="parTrans" cxnId="{6E625C50-4759-4575-9EC6-2D5952A20AE3}">
      <dgm:prSet/>
      <dgm:spPr/>
      <dgm:t>
        <a:bodyPr/>
        <a:lstStyle/>
        <a:p>
          <a:endParaRPr lang="en-US"/>
        </a:p>
      </dgm:t>
    </dgm:pt>
    <dgm:pt modelId="{F7873F82-FEA3-4FC0-A730-2831EA015F37}" type="sibTrans" cxnId="{6E625C50-4759-4575-9EC6-2D5952A20AE3}">
      <dgm:prSet/>
      <dgm:spPr/>
      <dgm:t>
        <a:bodyPr/>
        <a:lstStyle/>
        <a:p>
          <a:endParaRPr lang="en-US"/>
        </a:p>
      </dgm:t>
    </dgm:pt>
    <dgm:pt modelId="{E6E371B0-4891-487A-8E69-1751EA3E5D8F}">
      <dgm:prSet/>
      <dgm:spPr/>
      <dgm:t>
        <a:bodyPr/>
        <a:lstStyle/>
        <a:p>
          <a:r>
            <a:rPr lang="en-US"/>
            <a:t>c.  Oversees and assists in the work of the other Officers and Committees.       </a:t>
          </a:r>
        </a:p>
      </dgm:t>
    </dgm:pt>
    <dgm:pt modelId="{369AB6A2-32B8-4907-8FC9-6E2608C314E7}" type="parTrans" cxnId="{865DA5E9-C701-448F-95DD-FA8645808357}">
      <dgm:prSet/>
      <dgm:spPr/>
      <dgm:t>
        <a:bodyPr/>
        <a:lstStyle/>
        <a:p>
          <a:endParaRPr lang="en-US"/>
        </a:p>
      </dgm:t>
    </dgm:pt>
    <dgm:pt modelId="{148D9478-FD01-452E-BD5F-DDD3045C74C6}" type="sibTrans" cxnId="{865DA5E9-C701-448F-95DD-FA8645808357}">
      <dgm:prSet/>
      <dgm:spPr/>
      <dgm:t>
        <a:bodyPr/>
        <a:lstStyle/>
        <a:p>
          <a:endParaRPr lang="en-US"/>
        </a:p>
      </dgm:t>
    </dgm:pt>
    <dgm:pt modelId="{68D59BD6-09E0-408A-8CDB-BE2DC0439F8A}">
      <dgm:prSet/>
      <dgm:spPr/>
      <dgm:t>
        <a:bodyPr/>
        <a:lstStyle/>
        <a:p>
          <a:r>
            <a:rPr lang="en-US" dirty="0"/>
            <a:t>d. Publishes official orders, announcements, and instructions.</a:t>
          </a:r>
        </a:p>
      </dgm:t>
    </dgm:pt>
    <dgm:pt modelId="{E21AF007-851E-4CD8-91CD-E349DD586C11}" type="parTrans" cxnId="{09332592-2AB3-43AF-9B0C-F8DD72FBD8F4}">
      <dgm:prSet/>
      <dgm:spPr/>
      <dgm:t>
        <a:bodyPr/>
        <a:lstStyle/>
        <a:p>
          <a:endParaRPr lang="en-US"/>
        </a:p>
      </dgm:t>
    </dgm:pt>
    <dgm:pt modelId="{26CEC1A2-AF9C-4D5F-8057-49BAB4CB27E3}" type="sibTrans" cxnId="{09332592-2AB3-43AF-9B0C-F8DD72FBD8F4}">
      <dgm:prSet/>
      <dgm:spPr/>
      <dgm:t>
        <a:bodyPr/>
        <a:lstStyle/>
        <a:p>
          <a:endParaRPr lang="en-US"/>
        </a:p>
      </dgm:t>
    </dgm:pt>
    <dgm:pt modelId="{2866CBE6-23DE-4A73-8F88-371452B658C0}" type="pres">
      <dgm:prSet presAssocID="{363431C9-4243-4C2B-95AD-8B1A0F34975F}" presName="root" presStyleCnt="0">
        <dgm:presLayoutVars>
          <dgm:dir/>
          <dgm:resizeHandles val="exact"/>
        </dgm:presLayoutVars>
      </dgm:prSet>
      <dgm:spPr/>
    </dgm:pt>
    <dgm:pt modelId="{44941804-9E50-4479-A85F-BBB71CBDE99A}" type="pres">
      <dgm:prSet presAssocID="{F90E92F5-8138-4001-8872-CCEA78735AB1}" presName="compNode" presStyleCnt="0"/>
      <dgm:spPr/>
    </dgm:pt>
    <dgm:pt modelId="{6F46F350-BD32-4B1E-9D81-8CEEE1E3E3A0}" type="pres">
      <dgm:prSet presAssocID="{F90E92F5-8138-4001-8872-CCEA78735A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B415C93B-0310-478D-91A2-C97772E29C67}" type="pres">
      <dgm:prSet presAssocID="{F90E92F5-8138-4001-8872-CCEA78735AB1}" presName="spaceRect" presStyleCnt="0"/>
      <dgm:spPr/>
    </dgm:pt>
    <dgm:pt modelId="{075D1E8B-C349-4303-9664-CD1E5C890C47}" type="pres">
      <dgm:prSet presAssocID="{F90E92F5-8138-4001-8872-CCEA78735AB1}" presName="textRect" presStyleLbl="revTx" presStyleIdx="0" presStyleCnt="4">
        <dgm:presLayoutVars>
          <dgm:chMax val="1"/>
          <dgm:chPref val="1"/>
        </dgm:presLayoutVars>
      </dgm:prSet>
      <dgm:spPr/>
    </dgm:pt>
    <dgm:pt modelId="{D5FA4F30-3488-4B56-8C83-A1BA580E62BD}" type="pres">
      <dgm:prSet presAssocID="{D8C97E99-96FF-4175-B781-6315595F61EB}" presName="sibTrans" presStyleCnt="0"/>
      <dgm:spPr/>
    </dgm:pt>
    <dgm:pt modelId="{9524859E-29B3-4FED-8E58-847F48E02CCF}" type="pres">
      <dgm:prSet presAssocID="{EC523595-F358-4C68-80AC-DAA6B7AB40B3}" presName="compNode" presStyleCnt="0"/>
      <dgm:spPr/>
    </dgm:pt>
    <dgm:pt modelId="{6D6DC32C-A30A-4569-A01F-35E931864C4A}" type="pres">
      <dgm:prSet presAssocID="{EC523595-F358-4C68-80AC-DAA6B7AB40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A7A8D7CC-E535-46B2-9402-1503E286D33C}" type="pres">
      <dgm:prSet presAssocID="{EC523595-F358-4C68-80AC-DAA6B7AB40B3}" presName="spaceRect" presStyleCnt="0"/>
      <dgm:spPr/>
    </dgm:pt>
    <dgm:pt modelId="{36542652-F068-4CA5-9BF4-A4F69698B3A7}" type="pres">
      <dgm:prSet presAssocID="{EC523595-F358-4C68-80AC-DAA6B7AB40B3}" presName="textRect" presStyleLbl="revTx" presStyleIdx="1" presStyleCnt="4">
        <dgm:presLayoutVars>
          <dgm:chMax val="1"/>
          <dgm:chPref val="1"/>
        </dgm:presLayoutVars>
      </dgm:prSet>
      <dgm:spPr/>
    </dgm:pt>
    <dgm:pt modelId="{CA171BD0-E33B-4119-841D-EC5BA0DB3569}" type="pres">
      <dgm:prSet presAssocID="{F7873F82-FEA3-4FC0-A730-2831EA015F37}" presName="sibTrans" presStyleCnt="0"/>
      <dgm:spPr/>
    </dgm:pt>
    <dgm:pt modelId="{BF9EDA9A-1D1A-4CDD-A146-24B409BDF6B6}" type="pres">
      <dgm:prSet presAssocID="{E6E371B0-4891-487A-8E69-1751EA3E5D8F}" presName="compNode" presStyleCnt="0"/>
      <dgm:spPr/>
    </dgm:pt>
    <dgm:pt modelId="{1CA882D8-0C00-4912-BF95-57D30767D3E8}" type="pres">
      <dgm:prSet presAssocID="{E6E371B0-4891-487A-8E69-1751EA3E5D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6E1A6FA3-54FC-4371-9815-5977347E73F1}" type="pres">
      <dgm:prSet presAssocID="{E6E371B0-4891-487A-8E69-1751EA3E5D8F}" presName="spaceRect" presStyleCnt="0"/>
      <dgm:spPr/>
    </dgm:pt>
    <dgm:pt modelId="{5226BA27-34E4-4B2D-8F8B-2B6ED142569A}" type="pres">
      <dgm:prSet presAssocID="{E6E371B0-4891-487A-8E69-1751EA3E5D8F}" presName="textRect" presStyleLbl="revTx" presStyleIdx="2" presStyleCnt="4">
        <dgm:presLayoutVars>
          <dgm:chMax val="1"/>
          <dgm:chPref val="1"/>
        </dgm:presLayoutVars>
      </dgm:prSet>
      <dgm:spPr/>
    </dgm:pt>
    <dgm:pt modelId="{20A8D9D4-20C1-4DB5-A0EA-9D8427AA044D}" type="pres">
      <dgm:prSet presAssocID="{148D9478-FD01-452E-BD5F-DDD3045C74C6}" presName="sibTrans" presStyleCnt="0"/>
      <dgm:spPr/>
    </dgm:pt>
    <dgm:pt modelId="{409E5927-6317-4761-B98D-4B02568EF300}" type="pres">
      <dgm:prSet presAssocID="{68D59BD6-09E0-408A-8CDB-BE2DC0439F8A}" presName="compNode" presStyleCnt="0"/>
      <dgm:spPr/>
    </dgm:pt>
    <dgm:pt modelId="{EA91AE6D-D8DD-436C-A85F-657C97E61208}" type="pres">
      <dgm:prSet presAssocID="{68D59BD6-09E0-408A-8CDB-BE2DC0439F8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4EC47C92-6217-4484-A2AF-CF6C57CC2A7E}" type="pres">
      <dgm:prSet presAssocID="{68D59BD6-09E0-408A-8CDB-BE2DC0439F8A}" presName="spaceRect" presStyleCnt="0"/>
      <dgm:spPr/>
    </dgm:pt>
    <dgm:pt modelId="{342B1135-9AE7-45F9-8BFA-FFD79315F69F}" type="pres">
      <dgm:prSet presAssocID="{68D59BD6-09E0-408A-8CDB-BE2DC0439F8A}" presName="textRect" presStyleLbl="revTx" presStyleIdx="3" presStyleCnt="4">
        <dgm:presLayoutVars>
          <dgm:chMax val="1"/>
          <dgm:chPref val="1"/>
        </dgm:presLayoutVars>
      </dgm:prSet>
      <dgm:spPr/>
    </dgm:pt>
  </dgm:ptLst>
  <dgm:cxnLst>
    <dgm:cxn modelId="{8D77F714-1F90-412C-9806-6466251A8185}" type="presOf" srcId="{363431C9-4243-4C2B-95AD-8B1A0F34975F}" destId="{2866CBE6-23DE-4A73-8F88-371452B658C0}" srcOrd="0" destOrd="0" presId="urn:microsoft.com/office/officeart/2018/2/layout/IconLabelList"/>
    <dgm:cxn modelId="{6E625C50-4759-4575-9EC6-2D5952A20AE3}" srcId="{363431C9-4243-4C2B-95AD-8B1A0F34975F}" destId="{EC523595-F358-4C68-80AC-DAA6B7AB40B3}" srcOrd="1" destOrd="0" parTransId="{91971DC1-149F-4495-9710-FC376D786876}" sibTransId="{F7873F82-FEA3-4FC0-A730-2831EA015F37}"/>
    <dgm:cxn modelId="{846A0383-BEB5-449B-A4CC-B8C1524EAFBC}" srcId="{363431C9-4243-4C2B-95AD-8B1A0F34975F}" destId="{F90E92F5-8138-4001-8872-CCEA78735AB1}" srcOrd="0" destOrd="0" parTransId="{532D077F-64E1-4DEE-9ABB-4ED0860A982B}" sibTransId="{D8C97E99-96FF-4175-B781-6315595F61EB}"/>
    <dgm:cxn modelId="{4A08AB86-46E4-4428-AB83-E5F3AED9D65F}" type="presOf" srcId="{E6E371B0-4891-487A-8E69-1751EA3E5D8F}" destId="{5226BA27-34E4-4B2D-8F8B-2B6ED142569A}" srcOrd="0" destOrd="0" presId="urn:microsoft.com/office/officeart/2018/2/layout/IconLabelList"/>
    <dgm:cxn modelId="{09332592-2AB3-43AF-9B0C-F8DD72FBD8F4}" srcId="{363431C9-4243-4C2B-95AD-8B1A0F34975F}" destId="{68D59BD6-09E0-408A-8CDB-BE2DC0439F8A}" srcOrd="3" destOrd="0" parTransId="{E21AF007-851E-4CD8-91CD-E349DD586C11}" sibTransId="{26CEC1A2-AF9C-4D5F-8057-49BAB4CB27E3}"/>
    <dgm:cxn modelId="{0A4822AC-85BA-448A-86F6-FF7FC23C35EA}" type="presOf" srcId="{F90E92F5-8138-4001-8872-CCEA78735AB1}" destId="{075D1E8B-C349-4303-9664-CD1E5C890C47}" srcOrd="0" destOrd="0" presId="urn:microsoft.com/office/officeart/2018/2/layout/IconLabelList"/>
    <dgm:cxn modelId="{1E33D1B6-D46B-46AE-8B6F-2CB2BFDAD212}" type="presOf" srcId="{EC523595-F358-4C68-80AC-DAA6B7AB40B3}" destId="{36542652-F068-4CA5-9BF4-A4F69698B3A7}" srcOrd="0" destOrd="0" presId="urn:microsoft.com/office/officeart/2018/2/layout/IconLabelList"/>
    <dgm:cxn modelId="{EF5EFEBA-C27B-4D42-BCDB-903A857F1E26}" type="presOf" srcId="{68D59BD6-09E0-408A-8CDB-BE2DC0439F8A}" destId="{342B1135-9AE7-45F9-8BFA-FFD79315F69F}" srcOrd="0" destOrd="0" presId="urn:microsoft.com/office/officeart/2018/2/layout/IconLabelList"/>
    <dgm:cxn modelId="{865DA5E9-C701-448F-95DD-FA8645808357}" srcId="{363431C9-4243-4C2B-95AD-8B1A0F34975F}" destId="{E6E371B0-4891-487A-8E69-1751EA3E5D8F}" srcOrd="2" destOrd="0" parTransId="{369AB6A2-32B8-4907-8FC9-6E2608C314E7}" sibTransId="{148D9478-FD01-452E-BD5F-DDD3045C74C6}"/>
    <dgm:cxn modelId="{29D79641-4D44-404F-87E1-C44645DC0A83}" type="presParOf" srcId="{2866CBE6-23DE-4A73-8F88-371452B658C0}" destId="{44941804-9E50-4479-A85F-BBB71CBDE99A}" srcOrd="0" destOrd="0" presId="urn:microsoft.com/office/officeart/2018/2/layout/IconLabelList"/>
    <dgm:cxn modelId="{4EA5F8EE-1354-4C4F-941B-7701169EF702}" type="presParOf" srcId="{44941804-9E50-4479-A85F-BBB71CBDE99A}" destId="{6F46F350-BD32-4B1E-9D81-8CEEE1E3E3A0}" srcOrd="0" destOrd="0" presId="urn:microsoft.com/office/officeart/2018/2/layout/IconLabelList"/>
    <dgm:cxn modelId="{227A8843-DEF2-47AC-AA05-1D4721300401}" type="presParOf" srcId="{44941804-9E50-4479-A85F-BBB71CBDE99A}" destId="{B415C93B-0310-478D-91A2-C97772E29C67}" srcOrd="1" destOrd="0" presId="urn:microsoft.com/office/officeart/2018/2/layout/IconLabelList"/>
    <dgm:cxn modelId="{0A749067-4E5B-49E8-9312-143E2F0E9EB6}" type="presParOf" srcId="{44941804-9E50-4479-A85F-BBB71CBDE99A}" destId="{075D1E8B-C349-4303-9664-CD1E5C890C47}" srcOrd="2" destOrd="0" presId="urn:microsoft.com/office/officeart/2018/2/layout/IconLabelList"/>
    <dgm:cxn modelId="{BB4B054A-E560-4F67-B262-A86D52903D34}" type="presParOf" srcId="{2866CBE6-23DE-4A73-8F88-371452B658C0}" destId="{D5FA4F30-3488-4B56-8C83-A1BA580E62BD}" srcOrd="1" destOrd="0" presId="urn:microsoft.com/office/officeart/2018/2/layout/IconLabelList"/>
    <dgm:cxn modelId="{5980F26D-839F-4B02-9F64-F6616C4EB0C4}" type="presParOf" srcId="{2866CBE6-23DE-4A73-8F88-371452B658C0}" destId="{9524859E-29B3-4FED-8E58-847F48E02CCF}" srcOrd="2" destOrd="0" presId="urn:microsoft.com/office/officeart/2018/2/layout/IconLabelList"/>
    <dgm:cxn modelId="{1B3D2DCB-57EA-45F2-B8CB-8566678B0454}" type="presParOf" srcId="{9524859E-29B3-4FED-8E58-847F48E02CCF}" destId="{6D6DC32C-A30A-4569-A01F-35E931864C4A}" srcOrd="0" destOrd="0" presId="urn:microsoft.com/office/officeart/2018/2/layout/IconLabelList"/>
    <dgm:cxn modelId="{F64043A6-CA2D-4CB6-AC43-BA51072A3260}" type="presParOf" srcId="{9524859E-29B3-4FED-8E58-847F48E02CCF}" destId="{A7A8D7CC-E535-46B2-9402-1503E286D33C}" srcOrd="1" destOrd="0" presId="urn:microsoft.com/office/officeart/2018/2/layout/IconLabelList"/>
    <dgm:cxn modelId="{5C95A6D5-0CEF-4A80-B7B9-07218C895B99}" type="presParOf" srcId="{9524859E-29B3-4FED-8E58-847F48E02CCF}" destId="{36542652-F068-4CA5-9BF4-A4F69698B3A7}" srcOrd="2" destOrd="0" presId="urn:microsoft.com/office/officeart/2018/2/layout/IconLabelList"/>
    <dgm:cxn modelId="{6F5458D6-8AF4-49D6-9196-350506233EFE}" type="presParOf" srcId="{2866CBE6-23DE-4A73-8F88-371452B658C0}" destId="{CA171BD0-E33B-4119-841D-EC5BA0DB3569}" srcOrd="3" destOrd="0" presId="urn:microsoft.com/office/officeart/2018/2/layout/IconLabelList"/>
    <dgm:cxn modelId="{A6828C95-0675-4F9E-8CA7-ED4827E2E649}" type="presParOf" srcId="{2866CBE6-23DE-4A73-8F88-371452B658C0}" destId="{BF9EDA9A-1D1A-4CDD-A146-24B409BDF6B6}" srcOrd="4" destOrd="0" presId="urn:microsoft.com/office/officeart/2018/2/layout/IconLabelList"/>
    <dgm:cxn modelId="{A6F437E9-4E16-4741-920C-A6E102F8F391}" type="presParOf" srcId="{BF9EDA9A-1D1A-4CDD-A146-24B409BDF6B6}" destId="{1CA882D8-0C00-4912-BF95-57D30767D3E8}" srcOrd="0" destOrd="0" presId="urn:microsoft.com/office/officeart/2018/2/layout/IconLabelList"/>
    <dgm:cxn modelId="{F9F3A651-3435-41E5-BA28-1635C570F581}" type="presParOf" srcId="{BF9EDA9A-1D1A-4CDD-A146-24B409BDF6B6}" destId="{6E1A6FA3-54FC-4371-9815-5977347E73F1}" srcOrd="1" destOrd="0" presId="urn:microsoft.com/office/officeart/2018/2/layout/IconLabelList"/>
    <dgm:cxn modelId="{7F6E7D9D-ED31-4972-96BC-69A22F903287}" type="presParOf" srcId="{BF9EDA9A-1D1A-4CDD-A146-24B409BDF6B6}" destId="{5226BA27-34E4-4B2D-8F8B-2B6ED142569A}" srcOrd="2" destOrd="0" presId="urn:microsoft.com/office/officeart/2018/2/layout/IconLabelList"/>
    <dgm:cxn modelId="{8CD03DB6-F08D-449A-8E07-403CA1975F73}" type="presParOf" srcId="{2866CBE6-23DE-4A73-8F88-371452B658C0}" destId="{20A8D9D4-20C1-4DB5-A0EA-9D8427AA044D}" srcOrd="5" destOrd="0" presId="urn:microsoft.com/office/officeart/2018/2/layout/IconLabelList"/>
    <dgm:cxn modelId="{AFD43ADE-A7CD-4488-83E6-A32765B53704}" type="presParOf" srcId="{2866CBE6-23DE-4A73-8F88-371452B658C0}" destId="{409E5927-6317-4761-B98D-4B02568EF300}" srcOrd="6" destOrd="0" presId="urn:microsoft.com/office/officeart/2018/2/layout/IconLabelList"/>
    <dgm:cxn modelId="{8B7F8718-55AC-49F5-8988-C2951E94CFE9}" type="presParOf" srcId="{409E5927-6317-4761-B98D-4B02568EF300}" destId="{EA91AE6D-D8DD-436C-A85F-657C97E61208}" srcOrd="0" destOrd="0" presId="urn:microsoft.com/office/officeart/2018/2/layout/IconLabelList"/>
    <dgm:cxn modelId="{EF4A51C9-B329-46D1-B582-AEC86B893C6A}" type="presParOf" srcId="{409E5927-6317-4761-B98D-4B02568EF300}" destId="{4EC47C92-6217-4484-A2AF-CF6C57CC2A7E}" srcOrd="1" destOrd="0" presId="urn:microsoft.com/office/officeart/2018/2/layout/IconLabelList"/>
    <dgm:cxn modelId="{D0434037-0B8C-4B29-A5D6-C8237BB71F9D}" type="presParOf" srcId="{409E5927-6317-4761-B98D-4B02568EF300}" destId="{342B1135-9AE7-45F9-8BFA-FFD79315F69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D0E95-C466-42DB-B995-FD32D664C7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F541BAE-0A72-4BC8-B892-4AF09D9F424E}">
      <dgm:prSet/>
      <dgm:spPr/>
      <dgm:t>
        <a:bodyPr/>
        <a:lstStyle/>
        <a:p>
          <a:r>
            <a:rPr lang="en-US"/>
            <a:t>He/She should go through all the Post records at the first opportunity. </a:t>
          </a:r>
        </a:p>
      </dgm:t>
    </dgm:pt>
    <dgm:pt modelId="{E4099692-A074-45DC-A773-04AE67CD7811}" type="parTrans" cxnId="{7C198B56-C0D4-4810-946D-5E30D4F35923}">
      <dgm:prSet/>
      <dgm:spPr/>
      <dgm:t>
        <a:bodyPr/>
        <a:lstStyle/>
        <a:p>
          <a:endParaRPr lang="en-US"/>
        </a:p>
      </dgm:t>
    </dgm:pt>
    <dgm:pt modelId="{9BC79A2E-4354-41F4-9A9B-F2031C5FA515}" type="sibTrans" cxnId="{7C198B56-C0D4-4810-946D-5E30D4F35923}">
      <dgm:prSet/>
      <dgm:spPr/>
      <dgm:t>
        <a:bodyPr/>
        <a:lstStyle/>
        <a:p>
          <a:endParaRPr lang="en-US"/>
        </a:p>
      </dgm:t>
    </dgm:pt>
    <dgm:pt modelId="{0643D078-0629-41D8-B564-A2A36F2C65C7}">
      <dgm:prSet/>
      <dgm:spPr/>
      <dgm:t>
        <a:bodyPr/>
        <a:lstStyle/>
        <a:p>
          <a:r>
            <a:rPr lang="en-US"/>
            <a:t>The Constitution, minutes of meetings, and reports of Officers and Committees will give an insight in to the Post’s policies and traditions.</a:t>
          </a:r>
        </a:p>
      </dgm:t>
    </dgm:pt>
    <dgm:pt modelId="{631F98A5-B5A7-48DF-B212-4BBCF101AC09}" type="parTrans" cxnId="{4E2DF996-1364-4F07-BCEF-00D2805501F0}">
      <dgm:prSet/>
      <dgm:spPr/>
      <dgm:t>
        <a:bodyPr/>
        <a:lstStyle/>
        <a:p>
          <a:endParaRPr lang="en-US"/>
        </a:p>
      </dgm:t>
    </dgm:pt>
    <dgm:pt modelId="{A18AC38D-68DF-4189-8C99-CED94EAC36AB}" type="sibTrans" cxnId="{4E2DF996-1364-4F07-BCEF-00D2805501F0}">
      <dgm:prSet/>
      <dgm:spPr/>
      <dgm:t>
        <a:bodyPr/>
        <a:lstStyle/>
        <a:p>
          <a:endParaRPr lang="en-US"/>
        </a:p>
      </dgm:t>
    </dgm:pt>
    <dgm:pt modelId="{E31F6862-881B-4A7E-AEBD-A9B388B7CDF0}">
      <dgm:prSet/>
      <dgm:spPr/>
      <dgm:t>
        <a:bodyPr/>
        <a:lstStyle/>
        <a:p>
          <a:r>
            <a:rPr lang="en-US"/>
            <a:t>Communications from Department Headquarters shall keep the Adjutant up to date on instructions.  </a:t>
          </a:r>
        </a:p>
      </dgm:t>
    </dgm:pt>
    <dgm:pt modelId="{799DEFA6-7E88-40CE-B941-DF2073F85909}" type="parTrans" cxnId="{ADF4CCA6-8542-4F31-AE29-EB42AF8007CA}">
      <dgm:prSet/>
      <dgm:spPr/>
      <dgm:t>
        <a:bodyPr/>
        <a:lstStyle/>
        <a:p>
          <a:endParaRPr lang="en-US"/>
        </a:p>
      </dgm:t>
    </dgm:pt>
    <dgm:pt modelId="{D547123A-BD23-4672-8CE6-A2422DD08B1D}" type="sibTrans" cxnId="{ADF4CCA6-8542-4F31-AE29-EB42AF8007CA}">
      <dgm:prSet/>
      <dgm:spPr/>
      <dgm:t>
        <a:bodyPr/>
        <a:lstStyle/>
        <a:p>
          <a:endParaRPr lang="en-US"/>
        </a:p>
      </dgm:t>
    </dgm:pt>
    <dgm:pt modelId="{06BB35DD-9336-45DC-90F9-7592BD95687C}" type="pres">
      <dgm:prSet presAssocID="{EABD0E95-C466-42DB-B995-FD32D664C7BA}" presName="linear" presStyleCnt="0">
        <dgm:presLayoutVars>
          <dgm:animLvl val="lvl"/>
          <dgm:resizeHandles val="exact"/>
        </dgm:presLayoutVars>
      </dgm:prSet>
      <dgm:spPr/>
    </dgm:pt>
    <dgm:pt modelId="{C2708C20-7103-407D-80AA-8DD3B14A3596}" type="pres">
      <dgm:prSet presAssocID="{BF541BAE-0A72-4BC8-B892-4AF09D9F424E}" presName="parentText" presStyleLbl="node1" presStyleIdx="0" presStyleCnt="3">
        <dgm:presLayoutVars>
          <dgm:chMax val="0"/>
          <dgm:bulletEnabled val="1"/>
        </dgm:presLayoutVars>
      </dgm:prSet>
      <dgm:spPr/>
    </dgm:pt>
    <dgm:pt modelId="{90645726-1901-4237-B568-C09586A28EAD}" type="pres">
      <dgm:prSet presAssocID="{9BC79A2E-4354-41F4-9A9B-F2031C5FA515}" presName="spacer" presStyleCnt="0"/>
      <dgm:spPr/>
    </dgm:pt>
    <dgm:pt modelId="{9121A1A8-B5F3-4998-9E7F-BB297E0392E3}" type="pres">
      <dgm:prSet presAssocID="{0643D078-0629-41D8-B564-A2A36F2C65C7}" presName="parentText" presStyleLbl="node1" presStyleIdx="1" presStyleCnt="3">
        <dgm:presLayoutVars>
          <dgm:chMax val="0"/>
          <dgm:bulletEnabled val="1"/>
        </dgm:presLayoutVars>
      </dgm:prSet>
      <dgm:spPr/>
    </dgm:pt>
    <dgm:pt modelId="{43868144-84E0-40AB-9251-AFF2BEE58578}" type="pres">
      <dgm:prSet presAssocID="{A18AC38D-68DF-4189-8C99-CED94EAC36AB}" presName="spacer" presStyleCnt="0"/>
      <dgm:spPr/>
    </dgm:pt>
    <dgm:pt modelId="{D8C5A485-6349-4D4E-8365-32D2DBE6B362}" type="pres">
      <dgm:prSet presAssocID="{E31F6862-881B-4A7E-AEBD-A9B388B7CDF0}" presName="parentText" presStyleLbl="node1" presStyleIdx="2" presStyleCnt="3">
        <dgm:presLayoutVars>
          <dgm:chMax val="0"/>
          <dgm:bulletEnabled val="1"/>
        </dgm:presLayoutVars>
      </dgm:prSet>
      <dgm:spPr/>
    </dgm:pt>
  </dgm:ptLst>
  <dgm:cxnLst>
    <dgm:cxn modelId="{4456F618-CD72-4BDD-B82E-35AF1F4F04B7}" type="presOf" srcId="{E31F6862-881B-4A7E-AEBD-A9B388B7CDF0}" destId="{D8C5A485-6349-4D4E-8365-32D2DBE6B362}" srcOrd="0" destOrd="0" presId="urn:microsoft.com/office/officeart/2005/8/layout/vList2"/>
    <dgm:cxn modelId="{7C198B56-C0D4-4810-946D-5E30D4F35923}" srcId="{EABD0E95-C466-42DB-B995-FD32D664C7BA}" destId="{BF541BAE-0A72-4BC8-B892-4AF09D9F424E}" srcOrd="0" destOrd="0" parTransId="{E4099692-A074-45DC-A773-04AE67CD7811}" sibTransId="{9BC79A2E-4354-41F4-9A9B-F2031C5FA515}"/>
    <dgm:cxn modelId="{3C19D184-3174-4A23-BDA0-A62B41B87722}" type="presOf" srcId="{EABD0E95-C466-42DB-B995-FD32D664C7BA}" destId="{06BB35DD-9336-45DC-90F9-7592BD95687C}" srcOrd="0" destOrd="0" presId="urn:microsoft.com/office/officeart/2005/8/layout/vList2"/>
    <dgm:cxn modelId="{4E2DF996-1364-4F07-BCEF-00D2805501F0}" srcId="{EABD0E95-C466-42DB-B995-FD32D664C7BA}" destId="{0643D078-0629-41D8-B564-A2A36F2C65C7}" srcOrd="1" destOrd="0" parTransId="{631F98A5-B5A7-48DF-B212-4BBCF101AC09}" sibTransId="{A18AC38D-68DF-4189-8C99-CED94EAC36AB}"/>
    <dgm:cxn modelId="{E6FABD97-B9B3-4A8E-B12A-A5F2CEFC9CC6}" type="presOf" srcId="{BF541BAE-0A72-4BC8-B892-4AF09D9F424E}" destId="{C2708C20-7103-407D-80AA-8DD3B14A3596}" srcOrd="0" destOrd="0" presId="urn:microsoft.com/office/officeart/2005/8/layout/vList2"/>
    <dgm:cxn modelId="{ADF4CCA6-8542-4F31-AE29-EB42AF8007CA}" srcId="{EABD0E95-C466-42DB-B995-FD32D664C7BA}" destId="{E31F6862-881B-4A7E-AEBD-A9B388B7CDF0}" srcOrd="2" destOrd="0" parTransId="{799DEFA6-7E88-40CE-B941-DF2073F85909}" sibTransId="{D547123A-BD23-4672-8CE6-A2422DD08B1D}"/>
    <dgm:cxn modelId="{651E03C8-5331-4FD1-BDD4-46CA1027A709}" type="presOf" srcId="{0643D078-0629-41D8-B564-A2A36F2C65C7}" destId="{9121A1A8-B5F3-4998-9E7F-BB297E0392E3}" srcOrd="0" destOrd="0" presId="urn:microsoft.com/office/officeart/2005/8/layout/vList2"/>
    <dgm:cxn modelId="{A7A2DBE4-952E-49FB-B1F7-F5485AC6B3B6}" type="presParOf" srcId="{06BB35DD-9336-45DC-90F9-7592BD95687C}" destId="{C2708C20-7103-407D-80AA-8DD3B14A3596}" srcOrd="0" destOrd="0" presId="urn:microsoft.com/office/officeart/2005/8/layout/vList2"/>
    <dgm:cxn modelId="{ACEDA2C1-F1A2-49FE-97C7-3EF04F38149B}" type="presParOf" srcId="{06BB35DD-9336-45DC-90F9-7592BD95687C}" destId="{90645726-1901-4237-B568-C09586A28EAD}" srcOrd="1" destOrd="0" presId="urn:microsoft.com/office/officeart/2005/8/layout/vList2"/>
    <dgm:cxn modelId="{6DF24381-D444-4188-B110-DDBA4265240F}" type="presParOf" srcId="{06BB35DD-9336-45DC-90F9-7592BD95687C}" destId="{9121A1A8-B5F3-4998-9E7F-BB297E0392E3}" srcOrd="2" destOrd="0" presId="urn:microsoft.com/office/officeart/2005/8/layout/vList2"/>
    <dgm:cxn modelId="{BDDBCED5-8D30-48E1-80B5-EFBAC4AD89FE}" type="presParOf" srcId="{06BB35DD-9336-45DC-90F9-7592BD95687C}" destId="{43868144-84E0-40AB-9251-AFF2BEE58578}" srcOrd="3" destOrd="0" presId="urn:microsoft.com/office/officeart/2005/8/layout/vList2"/>
    <dgm:cxn modelId="{A93C2C22-F3A9-4F32-85FE-287D5B54C850}" type="presParOf" srcId="{06BB35DD-9336-45DC-90F9-7592BD95687C}" destId="{D8C5A485-6349-4D4E-8365-32D2DBE6B36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06CF77-A2D1-46CD-8F21-BCBF5063D25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77F0897-C909-4B8B-88C8-DAED728C3372}">
      <dgm:prSet/>
      <dgm:spPr/>
      <dgm:t>
        <a:bodyPr/>
        <a:lstStyle/>
        <a:p>
          <a:r>
            <a:rPr lang="en-US" dirty="0"/>
            <a:t>In the majority of Posts, a First and Second Vice Commander are elected, with membership being the primary concern of the First Vice Commander. </a:t>
          </a:r>
        </a:p>
      </dgm:t>
    </dgm:pt>
    <dgm:pt modelId="{ED63F352-84A6-46D6-A0A3-A3C83E27FE65}" type="parTrans" cxnId="{A4F5C5DC-A6AB-4255-937B-A83CD8A1FC88}">
      <dgm:prSet/>
      <dgm:spPr/>
      <dgm:t>
        <a:bodyPr/>
        <a:lstStyle/>
        <a:p>
          <a:endParaRPr lang="en-US"/>
        </a:p>
      </dgm:t>
    </dgm:pt>
    <dgm:pt modelId="{BEDFDEE1-FD21-40AB-9C8C-33C434A032D8}" type="sibTrans" cxnId="{A4F5C5DC-A6AB-4255-937B-A83CD8A1FC88}">
      <dgm:prSet/>
      <dgm:spPr/>
      <dgm:t>
        <a:bodyPr/>
        <a:lstStyle/>
        <a:p>
          <a:endParaRPr lang="en-US"/>
        </a:p>
      </dgm:t>
    </dgm:pt>
    <dgm:pt modelId="{FDBD94C4-826D-4F02-A0E8-B4B142E379B5}" type="pres">
      <dgm:prSet presAssocID="{9F06CF77-A2D1-46CD-8F21-BCBF5063D25D}" presName="linear" presStyleCnt="0">
        <dgm:presLayoutVars>
          <dgm:animLvl val="lvl"/>
          <dgm:resizeHandles val="exact"/>
        </dgm:presLayoutVars>
      </dgm:prSet>
      <dgm:spPr/>
    </dgm:pt>
    <dgm:pt modelId="{2E7A924A-B749-435A-8715-B3CB5E59B2AF}" type="pres">
      <dgm:prSet presAssocID="{C77F0897-C909-4B8B-88C8-DAED728C3372}" presName="parentText" presStyleLbl="node1" presStyleIdx="0" presStyleCnt="1">
        <dgm:presLayoutVars>
          <dgm:chMax val="0"/>
          <dgm:bulletEnabled val="1"/>
        </dgm:presLayoutVars>
      </dgm:prSet>
      <dgm:spPr/>
    </dgm:pt>
  </dgm:ptLst>
  <dgm:cxnLst>
    <dgm:cxn modelId="{C76A622B-EBE5-4A78-85AC-6D674B0F492A}" type="presOf" srcId="{9F06CF77-A2D1-46CD-8F21-BCBF5063D25D}" destId="{FDBD94C4-826D-4F02-A0E8-B4B142E379B5}" srcOrd="0" destOrd="0" presId="urn:microsoft.com/office/officeart/2005/8/layout/vList2"/>
    <dgm:cxn modelId="{A4F5C5DC-A6AB-4255-937B-A83CD8A1FC88}" srcId="{9F06CF77-A2D1-46CD-8F21-BCBF5063D25D}" destId="{C77F0897-C909-4B8B-88C8-DAED728C3372}" srcOrd="0" destOrd="0" parTransId="{ED63F352-84A6-46D6-A0A3-A3C83E27FE65}" sibTransId="{BEDFDEE1-FD21-40AB-9C8C-33C434A032D8}"/>
    <dgm:cxn modelId="{6DA1CFF2-208B-4B68-9821-1AB661723DC5}" type="presOf" srcId="{C77F0897-C909-4B8B-88C8-DAED728C3372}" destId="{2E7A924A-B749-435A-8715-B3CB5E59B2AF}" srcOrd="0" destOrd="0" presId="urn:microsoft.com/office/officeart/2005/8/layout/vList2"/>
    <dgm:cxn modelId="{9EF3A4E5-E0AD-4951-9AB4-AD034047C940}" type="presParOf" srcId="{FDBD94C4-826D-4F02-A0E8-B4B142E379B5}" destId="{2E7A924A-B749-435A-8715-B3CB5E59B2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202ECE-741E-42F6-A57C-7D1C8913B424}" type="doc">
      <dgm:prSet loTypeId="urn:microsoft.com/office/officeart/2008/layout/LinedList" loCatId="list" qsTypeId="urn:microsoft.com/office/officeart/2005/8/quickstyle/simple4" qsCatId="simple" csTypeId="urn:microsoft.com/office/officeart/2005/8/colors/accent6_2" csCatId="accent6"/>
      <dgm:spPr/>
      <dgm:t>
        <a:bodyPr/>
        <a:lstStyle/>
        <a:p>
          <a:endParaRPr lang="en-US"/>
        </a:p>
      </dgm:t>
    </dgm:pt>
    <dgm:pt modelId="{CA6CA145-9FC9-4C56-94BC-1302B7147EC1}">
      <dgm:prSet/>
      <dgm:spPr/>
      <dgm:t>
        <a:bodyPr/>
        <a:lstStyle/>
        <a:p>
          <a:r>
            <a:rPr lang="en-US"/>
            <a:t>The Finance Officer must be a person of proven integrity and experience in handling financial affairs.</a:t>
          </a:r>
        </a:p>
      </dgm:t>
    </dgm:pt>
    <dgm:pt modelId="{E803EF8B-53F6-44ED-B796-73B6149F7F28}" type="parTrans" cxnId="{FAF6FA30-9E92-4264-BD08-EB97C54A735F}">
      <dgm:prSet/>
      <dgm:spPr/>
      <dgm:t>
        <a:bodyPr/>
        <a:lstStyle/>
        <a:p>
          <a:endParaRPr lang="en-US"/>
        </a:p>
      </dgm:t>
    </dgm:pt>
    <dgm:pt modelId="{41D74920-FB5F-4E84-82E4-2F37196A6B36}" type="sibTrans" cxnId="{FAF6FA30-9E92-4264-BD08-EB97C54A735F}">
      <dgm:prSet/>
      <dgm:spPr/>
      <dgm:t>
        <a:bodyPr/>
        <a:lstStyle/>
        <a:p>
          <a:endParaRPr lang="en-US"/>
        </a:p>
      </dgm:t>
    </dgm:pt>
    <dgm:pt modelId="{5EE20F01-CD47-4435-8F35-DE763FACC1AF}">
      <dgm:prSet/>
      <dgm:spPr/>
      <dgm:t>
        <a:bodyPr/>
        <a:lstStyle/>
        <a:p>
          <a:r>
            <a:rPr lang="en-US"/>
            <a:t>The Post is dependent on finance, just as any other organization, and will do well to accept expert advice in formulating and administering its financial policy. </a:t>
          </a:r>
        </a:p>
      </dgm:t>
    </dgm:pt>
    <dgm:pt modelId="{80F8A52E-61A5-443A-89BA-8B90565E3C86}" type="parTrans" cxnId="{74CFA2C3-3DB3-4324-AAFA-21A391E4766F}">
      <dgm:prSet/>
      <dgm:spPr/>
      <dgm:t>
        <a:bodyPr/>
        <a:lstStyle/>
        <a:p>
          <a:endParaRPr lang="en-US"/>
        </a:p>
      </dgm:t>
    </dgm:pt>
    <dgm:pt modelId="{4F16994A-3E97-4B0C-8A58-6E3D4864B6A5}" type="sibTrans" cxnId="{74CFA2C3-3DB3-4324-AAFA-21A391E4766F}">
      <dgm:prSet/>
      <dgm:spPr/>
      <dgm:t>
        <a:bodyPr/>
        <a:lstStyle/>
        <a:p>
          <a:endParaRPr lang="en-US"/>
        </a:p>
      </dgm:t>
    </dgm:pt>
    <dgm:pt modelId="{D2EB4F85-FDF4-42CC-A4C5-B4DEAC08EC04}">
      <dgm:prSet/>
      <dgm:spPr/>
      <dgm:t>
        <a:bodyPr/>
        <a:lstStyle/>
        <a:p>
          <a:r>
            <a:rPr lang="en-US"/>
            <a:t>The Finance Officer usually serves as the chair of the Finance Committee and is in charge of all receiving and disbursing of Post funds and therefore should be familiar with the various forms involved.</a:t>
          </a:r>
        </a:p>
      </dgm:t>
    </dgm:pt>
    <dgm:pt modelId="{87690867-F7B3-481F-AB5E-6FEBDDE5CDA8}" type="parTrans" cxnId="{0528AEC5-6BC9-4241-9106-DEB973DE53D5}">
      <dgm:prSet/>
      <dgm:spPr/>
      <dgm:t>
        <a:bodyPr/>
        <a:lstStyle/>
        <a:p>
          <a:endParaRPr lang="en-US"/>
        </a:p>
      </dgm:t>
    </dgm:pt>
    <dgm:pt modelId="{370E4D30-4194-49A0-BB3F-AFC3D6246208}" type="sibTrans" cxnId="{0528AEC5-6BC9-4241-9106-DEB973DE53D5}">
      <dgm:prSet/>
      <dgm:spPr/>
      <dgm:t>
        <a:bodyPr/>
        <a:lstStyle/>
        <a:p>
          <a:endParaRPr lang="en-US"/>
        </a:p>
      </dgm:t>
    </dgm:pt>
    <dgm:pt modelId="{75A1F215-6DFA-476F-BF26-D4FCF55680DF}">
      <dgm:prSet/>
      <dgm:spPr/>
      <dgm:t>
        <a:bodyPr/>
        <a:lstStyle/>
        <a:p>
          <a:r>
            <a:rPr lang="en-US"/>
            <a:t>The Post Adjutant, in all matters relating to finance, should carry on the work in close correlation with the Finance Officer. </a:t>
          </a:r>
        </a:p>
      </dgm:t>
    </dgm:pt>
    <dgm:pt modelId="{F13F6368-62D5-4ECC-A6CF-B7C3BD9665BF}" type="parTrans" cxnId="{665725A3-4F84-4B32-8896-1372EAB428CD}">
      <dgm:prSet/>
      <dgm:spPr/>
      <dgm:t>
        <a:bodyPr/>
        <a:lstStyle/>
        <a:p>
          <a:endParaRPr lang="en-US"/>
        </a:p>
      </dgm:t>
    </dgm:pt>
    <dgm:pt modelId="{DBBADA02-BDBD-4FAC-B219-1D42A08C4FC4}" type="sibTrans" cxnId="{665725A3-4F84-4B32-8896-1372EAB428CD}">
      <dgm:prSet/>
      <dgm:spPr/>
      <dgm:t>
        <a:bodyPr/>
        <a:lstStyle/>
        <a:p>
          <a:endParaRPr lang="en-US"/>
        </a:p>
      </dgm:t>
    </dgm:pt>
    <dgm:pt modelId="{8881544E-6DF6-40C1-9D42-F8905702AD7D}" type="pres">
      <dgm:prSet presAssocID="{FE202ECE-741E-42F6-A57C-7D1C8913B424}" presName="vert0" presStyleCnt="0">
        <dgm:presLayoutVars>
          <dgm:dir/>
          <dgm:animOne val="branch"/>
          <dgm:animLvl val="lvl"/>
        </dgm:presLayoutVars>
      </dgm:prSet>
      <dgm:spPr/>
    </dgm:pt>
    <dgm:pt modelId="{463A9462-E7FC-498C-86FA-604C057F8AAA}" type="pres">
      <dgm:prSet presAssocID="{CA6CA145-9FC9-4C56-94BC-1302B7147EC1}" presName="thickLine" presStyleLbl="alignNode1" presStyleIdx="0" presStyleCnt="4"/>
      <dgm:spPr/>
    </dgm:pt>
    <dgm:pt modelId="{4DCD27F9-C9BE-42A1-B4FA-C014031970F6}" type="pres">
      <dgm:prSet presAssocID="{CA6CA145-9FC9-4C56-94BC-1302B7147EC1}" presName="horz1" presStyleCnt="0"/>
      <dgm:spPr/>
    </dgm:pt>
    <dgm:pt modelId="{4332DB87-5809-4DA4-B89F-01EBEC2F1362}" type="pres">
      <dgm:prSet presAssocID="{CA6CA145-9FC9-4C56-94BC-1302B7147EC1}" presName="tx1" presStyleLbl="revTx" presStyleIdx="0" presStyleCnt="4"/>
      <dgm:spPr/>
    </dgm:pt>
    <dgm:pt modelId="{985EAC7B-70E6-4991-BD46-3A835B4B8745}" type="pres">
      <dgm:prSet presAssocID="{CA6CA145-9FC9-4C56-94BC-1302B7147EC1}" presName="vert1" presStyleCnt="0"/>
      <dgm:spPr/>
    </dgm:pt>
    <dgm:pt modelId="{F8931249-A569-4357-B2C3-3F50C8BE4B1F}" type="pres">
      <dgm:prSet presAssocID="{5EE20F01-CD47-4435-8F35-DE763FACC1AF}" presName="thickLine" presStyleLbl="alignNode1" presStyleIdx="1" presStyleCnt="4"/>
      <dgm:spPr/>
    </dgm:pt>
    <dgm:pt modelId="{6D44420A-8800-45DA-81E1-BCEB4DDC7191}" type="pres">
      <dgm:prSet presAssocID="{5EE20F01-CD47-4435-8F35-DE763FACC1AF}" presName="horz1" presStyleCnt="0"/>
      <dgm:spPr/>
    </dgm:pt>
    <dgm:pt modelId="{CEF0E67D-898C-403D-B610-1D40E339ECA0}" type="pres">
      <dgm:prSet presAssocID="{5EE20F01-CD47-4435-8F35-DE763FACC1AF}" presName="tx1" presStyleLbl="revTx" presStyleIdx="1" presStyleCnt="4"/>
      <dgm:spPr/>
    </dgm:pt>
    <dgm:pt modelId="{1DB9989F-3860-4ABB-9481-BC2D9E188705}" type="pres">
      <dgm:prSet presAssocID="{5EE20F01-CD47-4435-8F35-DE763FACC1AF}" presName="vert1" presStyleCnt="0"/>
      <dgm:spPr/>
    </dgm:pt>
    <dgm:pt modelId="{F6408141-B955-4807-9E62-F0C10F8178EC}" type="pres">
      <dgm:prSet presAssocID="{D2EB4F85-FDF4-42CC-A4C5-B4DEAC08EC04}" presName="thickLine" presStyleLbl="alignNode1" presStyleIdx="2" presStyleCnt="4"/>
      <dgm:spPr/>
    </dgm:pt>
    <dgm:pt modelId="{36AEC832-0517-4AD7-AABA-2261D9068C27}" type="pres">
      <dgm:prSet presAssocID="{D2EB4F85-FDF4-42CC-A4C5-B4DEAC08EC04}" presName="horz1" presStyleCnt="0"/>
      <dgm:spPr/>
    </dgm:pt>
    <dgm:pt modelId="{E1433FDA-3F20-4C26-81E1-6BEF1173A2B7}" type="pres">
      <dgm:prSet presAssocID="{D2EB4F85-FDF4-42CC-A4C5-B4DEAC08EC04}" presName="tx1" presStyleLbl="revTx" presStyleIdx="2" presStyleCnt="4"/>
      <dgm:spPr/>
    </dgm:pt>
    <dgm:pt modelId="{F474B9DE-EDD7-41F3-8149-804CB779CC6E}" type="pres">
      <dgm:prSet presAssocID="{D2EB4F85-FDF4-42CC-A4C5-B4DEAC08EC04}" presName="vert1" presStyleCnt="0"/>
      <dgm:spPr/>
    </dgm:pt>
    <dgm:pt modelId="{7F7800F4-053D-48DF-93A8-E71AB8EB4166}" type="pres">
      <dgm:prSet presAssocID="{75A1F215-6DFA-476F-BF26-D4FCF55680DF}" presName="thickLine" presStyleLbl="alignNode1" presStyleIdx="3" presStyleCnt="4"/>
      <dgm:spPr/>
    </dgm:pt>
    <dgm:pt modelId="{DF34FF64-EFE4-43DE-AEE2-90AD574476EF}" type="pres">
      <dgm:prSet presAssocID="{75A1F215-6DFA-476F-BF26-D4FCF55680DF}" presName="horz1" presStyleCnt="0"/>
      <dgm:spPr/>
    </dgm:pt>
    <dgm:pt modelId="{ACC2CF4E-5723-4657-937E-DFBE9A3336E3}" type="pres">
      <dgm:prSet presAssocID="{75A1F215-6DFA-476F-BF26-D4FCF55680DF}" presName="tx1" presStyleLbl="revTx" presStyleIdx="3" presStyleCnt="4"/>
      <dgm:spPr/>
    </dgm:pt>
    <dgm:pt modelId="{542DFE8E-CE7D-42A9-BDF0-88C7DAE0A12E}" type="pres">
      <dgm:prSet presAssocID="{75A1F215-6DFA-476F-BF26-D4FCF55680DF}" presName="vert1" presStyleCnt="0"/>
      <dgm:spPr/>
    </dgm:pt>
  </dgm:ptLst>
  <dgm:cxnLst>
    <dgm:cxn modelId="{928D4F12-F52D-4CF4-B01B-8DE0A91B41B6}" type="presOf" srcId="{5EE20F01-CD47-4435-8F35-DE763FACC1AF}" destId="{CEF0E67D-898C-403D-B610-1D40E339ECA0}" srcOrd="0" destOrd="0" presId="urn:microsoft.com/office/officeart/2008/layout/LinedList"/>
    <dgm:cxn modelId="{1AA49317-8A0F-4EBB-B301-EC53BE6AA99C}" type="presOf" srcId="{D2EB4F85-FDF4-42CC-A4C5-B4DEAC08EC04}" destId="{E1433FDA-3F20-4C26-81E1-6BEF1173A2B7}" srcOrd="0" destOrd="0" presId="urn:microsoft.com/office/officeart/2008/layout/LinedList"/>
    <dgm:cxn modelId="{FAF6FA30-9E92-4264-BD08-EB97C54A735F}" srcId="{FE202ECE-741E-42F6-A57C-7D1C8913B424}" destId="{CA6CA145-9FC9-4C56-94BC-1302B7147EC1}" srcOrd="0" destOrd="0" parTransId="{E803EF8B-53F6-44ED-B796-73B6149F7F28}" sibTransId="{41D74920-FB5F-4E84-82E4-2F37196A6B36}"/>
    <dgm:cxn modelId="{7BD85C63-E7A4-4672-B006-36F07155E8A7}" type="presOf" srcId="{CA6CA145-9FC9-4C56-94BC-1302B7147EC1}" destId="{4332DB87-5809-4DA4-B89F-01EBEC2F1362}" srcOrd="0" destOrd="0" presId="urn:microsoft.com/office/officeart/2008/layout/LinedList"/>
    <dgm:cxn modelId="{66AA0694-129B-4233-B0CF-91B09DDA2F72}" type="presOf" srcId="{FE202ECE-741E-42F6-A57C-7D1C8913B424}" destId="{8881544E-6DF6-40C1-9D42-F8905702AD7D}" srcOrd="0" destOrd="0" presId="urn:microsoft.com/office/officeart/2008/layout/LinedList"/>
    <dgm:cxn modelId="{665725A3-4F84-4B32-8896-1372EAB428CD}" srcId="{FE202ECE-741E-42F6-A57C-7D1C8913B424}" destId="{75A1F215-6DFA-476F-BF26-D4FCF55680DF}" srcOrd="3" destOrd="0" parTransId="{F13F6368-62D5-4ECC-A6CF-B7C3BD9665BF}" sibTransId="{DBBADA02-BDBD-4FAC-B219-1D42A08C4FC4}"/>
    <dgm:cxn modelId="{74CFA2C3-3DB3-4324-AAFA-21A391E4766F}" srcId="{FE202ECE-741E-42F6-A57C-7D1C8913B424}" destId="{5EE20F01-CD47-4435-8F35-DE763FACC1AF}" srcOrd="1" destOrd="0" parTransId="{80F8A52E-61A5-443A-89BA-8B90565E3C86}" sibTransId="{4F16994A-3E97-4B0C-8A58-6E3D4864B6A5}"/>
    <dgm:cxn modelId="{0528AEC5-6BC9-4241-9106-DEB973DE53D5}" srcId="{FE202ECE-741E-42F6-A57C-7D1C8913B424}" destId="{D2EB4F85-FDF4-42CC-A4C5-B4DEAC08EC04}" srcOrd="2" destOrd="0" parTransId="{87690867-F7B3-481F-AB5E-6FEBDDE5CDA8}" sibTransId="{370E4D30-4194-49A0-BB3F-AFC3D6246208}"/>
    <dgm:cxn modelId="{28DF64DB-A4E3-4B74-A64F-0083568E8234}" type="presOf" srcId="{75A1F215-6DFA-476F-BF26-D4FCF55680DF}" destId="{ACC2CF4E-5723-4657-937E-DFBE9A3336E3}" srcOrd="0" destOrd="0" presId="urn:microsoft.com/office/officeart/2008/layout/LinedList"/>
    <dgm:cxn modelId="{AB1A0F93-F4F9-49D6-805C-4F466CB3EF61}" type="presParOf" srcId="{8881544E-6DF6-40C1-9D42-F8905702AD7D}" destId="{463A9462-E7FC-498C-86FA-604C057F8AAA}" srcOrd="0" destOrd="0" presId="urn:microsoft.com/office/officeart/2008/layout/LinedList"/>
    <dgm:cxn modelId="{30A64405-02BD-4BD8-B22C-83E59709860A}" type="presParOf" srcId="{8881544E-6DF6-40C1-9D42-F8905702AD7D}" destId="{4DCD27F9-C9BE-42A1-B4FA-C014031970F6}" srcOrd="1" destOrd="0" presId="urn:microsoft.com/office/officeart/2008/layout/LinedList"/>
    <dgm:cxn modelId="{9F8C3F9D-5284-43CD-8D91-E80841D8662F}" type="presParOf" srcId="{4DCD27F9-C9BE-42A1-B4FA-C014031970F6}" destId="{4332DB87-5809-4DA4-B89F-01EBEC2F1362}" srcOrd="0" destOrd="0" presId="urn:microsoft.com/office/officeart/2008/layout/LinedList"/>
    <dgm:cxn modelId="{2685A6DE-916B-4990-BD55-47C056E924E2}" type="presParOf" srcId="{4DCD27F9-C9BE-42A1-B4FA-C014031970F6}" destId="{985EAC7B-70E6-4991-BD46-3A835B4B8745}" srcOrd="1" destOrd="0" presId="urn:microsoft.com/office/officeart/2008/layout/LinedList"/>
    <dgm:cxn modelId="{AA956AA0-9821-4D4E-8F09-63AAC514FF02}" type="presParOf" srcId="{8881544E-6DF6-40C1-9D42-F8905702AD7D}" destId="{F8931249-A569-4357-B2C3-3F50C8BE4B1F}" srcOrd="2" destOrd="0" presId="urn:microsoft.com/office/officeart/2008/layout/LinedList"/>
    <dgm:cxn modelId="{BC85D9E1-C474-4C7E-9E82-D17AA8A52A6A}" type="presParOf" srcId="{8881544E-6DF6-40C1-9D42-F8905702AD7D}" destId="{6D44420A-8800-45DA-81E1-BCEB4DDC7191}" srcOrd="3" destOrd="0" presId="urn:microsoft.com/office/officeart/2008/layout/LinedList"/>
    <dgm:cxn modelId="{7465244E-1E63-4BC6-8AF4-579C82F9DB2B}" type="presParOf" srcId="{6D44420A-8800-45DA-81E1-BCEB4DDC7191}" destId="{CEF0E67D-898C-403D-B610-1D40E339ECA0}" srcOrd="0" destOrd="0" presId="urn:microsoft.com/office/officeart/2008/layout/LinedList"/>
    <dgm:cxn modelId="{72BBF228-484A-483C-B689-D0B1407A49C4}" type="presParOf" srcId="{6D44420A-8800-45DA-81E1-BCEB4DDC7191}" destId="{1DB9989F-3860-4ABB-9481-BC2D9E188705}" srcOrd="1" destOrd="0" presId="urn:microsoft.com/office/officeart/2008/layout/LinedList"/>
    <dgm:cxn modelId="{0F026561-CE78-44A0-BA13-BE2B20888226}" type="presParOf" srcId="{8881544E-6DF6-40C1-9D42-F8905702AD7D}" destId="{F6408141-B955-4807-9E62-F0C10F8178EC}" srcOrd="4" destOrd="0" presId="urn:microsoft.com/office/officeart/2008/layout/LinedList"/>
    <dgm:cxn modelId="{FC388656-D386-4823-98EA-0171D6FD60C3}" type="presParOf" srcId="{8881544E-6DF6-40C1-9D42-F8905702AD7D}" destId="{36AEC832-0517-4AD7-AABA-2261D9068C27}" srcOrd="5" destOrd="0" presId="urn:microsoft.com/office/officeart/2008/layout/LinedList"/>
    <dgm:cxn modelId="{9D1C16CC-1541-4881-82FE-5255F9D5F2EF}" type="presParOf" srcId="{36AEC832-0517-4AD7-AABA-2261D9068C27}" destId="{E1433FDA-3F20-4C26-81E1-6BEF1173A2B7}" srcOrd="0" destOrd="0" presId="urn:microsoft.com/office/officeart/2008/layout/LinedList"/>
    <dgm:cxn modelId="{A27A0720-A84C-4E65-B63B-9582DA63115F}" type="presParOf" srcId="{36AEC832-0517-4AD7-AABA-2261D9068C27}" destId="{F474B9DE-EDD7-41F3-8149-804CB779CC6E}" srcOrd="1" destOrd="0" presId="urn:microsoft.com/office/officeart/2008/layout/LinedList"/>
    <dgm:cxn modelId="{ABD9F023-0CB8-4B34-AED1-05105DB5880F}" type="presParOf" srcId="{8881544E-6DF6-40C1-9D42-F8905702AD7D}" destId="{7F7800F4-053D-48DF-93A8-E71AB8EB4166}" srcOrd="6" destOrd="0" presId="urn:microsoft.com/office/officeart/2008/layout/LinedList"/>
    <dgm:cxn modelId="{0950888C-7C54-4F1E-A0DA-C1D1F5EFFBB9}" type="presParOf" srcId="{8881544E-6DF6-40C1-9D42-F8905702AD7D}" destId="{DF34FF64-EFE4-43DE-AEE2-90AD574476EF}" srcOrd="7" destOrd="0" presId="urn:microsoft.com/office/officeart/2008/layout/LinedList"/>
    <dgm:cxn modelId="{FD38E42B-9EE6-4607-81B7-3A28AAE4A518}" type="presParOf" srcId="{DF34FF64-EFE4-43DE-AEE2-90AD574476EF}" destId="{ACC2CF4E-5723-4657-937E-DFBE9A3336E3}" srcOrd="0" destOrd="0" presId="urn:microsoft.com/office/officeart/2008/layout/LinedList"/>
    <dgm:cxn modelId="{1CED3988-1DB9-41AA-99E9-9F82D179E6F1}" type="presParOf" srcId="{DF34FF64-EFE4-43DE-AEE2-90AD574476EF}" destId="{542DFE8E-CE7D-42A9-BDF0-88C7DAE0A12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E84C72-7A10-4647-BEE6-E93BEE40D8F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411EEB7-33DB-4FD9-BDA6-7827CFA4C91B}">
      <dgm:prSet/>
      <dgm:spPr/>
      <dgm:t>
        <a:bodyPr/>
        <a:lstStyle/>
        <a:p>
          <a:r>
            <a:rPr lang="en-US"/>
            <a:t>The Area Commander serves as the official representative of the Department Commander in his/her Area ensuring the aims and goals of the Department are carried out. </a:t>
          </a:r>
        </a:p>
      </dgm:t>
    </dgm:pt>
    <dgm:pt modelId="{8B00489D-02BD-4078-8D0B-DCF8A0B98468}" type="parTrans" cxnId="{1CD82893-632A-4C7D-B36B-287D8C073E50}">
      <dgm:prSet/>
      <dgm:spPr/>
      <dgm:t>
        <a:bodyPr/>
        <a:lstStyle/>
        <a:p>
          <a:endParaRPr lang="en-US"/>
        </a:p>
      </dgm:t>
    </dgm:pt>
    <dgm:pt modelId="{E125557B-8CDA-44C6-87E1-453E50D2AB72}" type="sibTrans" cxnId="{1CD82893-632A-4C7D-B36B-287D8C073E50}">
      <dgm:prSet/>
      <dgm:spPr/>
      <dgm:t>
        <a:bodyPr/>
        <a:lstStyle/>
        <a:p>
          <a:endParaRPr lang="en-US"/>
        </a:p>
      </dgm:t>
    </dgm:pt>
    <dgm:pt modelId="{F3A147D9-9A3C-4147-ABC6-E97F1D9523CC}">
      <dgm:prSet/>
      <dgm:spPr/>
      <dgm:t>
        <a:bodyPr/>
        <a:lstStyle/>
        <a:p>
          <a:r>
            <a:rPr lang="en-US"/>
            <a:t>The Area Commander speaks with the authority of the Department and provides supervision for the Districts located in their Area. </a:t>
          </a:r>
        </a:p>
      </dgm:t>
    </dgm:pt>
    <dgm:pt modelId="{8FC2A088-33AA-400C-B747-DACD6703A687}" type="parTrans" cxnId="{793B0A19-9B0F-48D7-AB58-8017230283E1}">
      <dgm:prSet/>
      <dgm:spPr/>
      <dgm:t>
        <a:bodyPr/>
        <a:lstStyle/>
        <a:p>
          <a:endParaRPr lang="en-US"/>
        </a:p>
      </dgm:t>
    </dgm:pt>
    <dgm:pt modelId="{B24FBE1E-C4E7-4596-B5D8-1ABADD066246}" type="sibTrans" cxnId="{793B0A19-9B0F-48D7-AB58-8017230283E1}">
      <dgm:prSet/>
      <dgm:spPr/>
      <dgm:t>
        <a:bodyPr/>
        <a:lstStyle/>
        <a:p>
          <a:endParaRPr lang="en-US"/>
        </a:p>
      </dgm:t>
    </dgm:pt>
    <dgm:pt modelId="{AE4052DD-15F0-4405-BE41-C6B53B9D963C}">
      <dgm:prSet/>
      <dgm:spPr/>
      <dgm:t>
        <a:bodyPr/>
        <a:lstStyle/>
        <a:p>
          <a:r>
            <a:rPr lang="en-US"/>
            <a:t>If the Area Commander visits your Post, they should be shown the respect and dignity due to the office they hold.</a:t>
          </a:r>
        </a:p>
      </dgm:t>
    </dgm:pt>
    <dgm:pt modelId="{0BFBAC01-C957-4D7A-B50A-5A5F0ED21884}" type="parTrans" cxnId="{9D079929-2994-4AC3-A0FF-9EDDEE64BC2D}">
      <dgm:prSet/>
      <dgm:spPr/>
      <dgm:t>
        <a:bodyPr/>
        <a:lstStyle/>
        <a:p>
          <a:endParaRPr lang="en-US"/>
        </a:p>
      </dgm:t>
    </dgm:pt>
    <dgm:pt modelId="{2A7BAA57-F871-4464-8E23-69753C669192}" type="sibTrans" cxnId="{9D079929-2994-4AC3-A0FF-9EDDEE64BC2D}">
      <dgm:prSet/>
      <dgm:spPr/>
      <dgm:t>
        <a:bodyPr/>
        <a:lstStyle/>
        <a:p>
          <a:endParaRPr lang="en-US"/>
        </a:p>
      </dgm:t>
    </dgm:pt>
    <dgm:pt modelId="{52D82E49-3F4C-4F7B-B206-A42C864E3BAC}">
      <dgm:prSet/>
      <dgm:spPr/>
      <dgm:t>
        <a:bodyPr/>
        <a:lstStyle/>
        <a:p>
          <a:r>
            <a:rPr lang="en-US"/>
            <a:t>Duties of the Area Commander (Department By-Laws, Article V, Section 4) </a:t>
          </a:r>
        </a:p>
      </dgm:t>
    </dgm:pt>
    <dgm:pt modelId="{C53B56C9-08A1-4DC4-9AF1-651DC68F7153}" type="parTrans" cxnId="{73B9845A-2B2B-4EA5-9108-B4B4BC1A045B}">
      <dgm:prSet/>
      <dgm:spPr/>
      <dgm:t>
        <a:bodyPr/>
        <a:lstStyle/>
        <a:p>
          <a:endParaRPr lang="en-US"/>
        </a:p>
      </dgm:t>
    </dgm:pt>
    <dgm:pt modelId="{1399A4B8-DB78-4106-9896-A71E88626F5B}" type="sibTrans" cxnId="{73B9845A-2B2B-4EA5-9108-B4B4BC1A045B}">
      <dgm:prSet/>
      <dgm:spPr/>
      <dgm:t>
        <a:bodyPr/>
        <a:lstStyle/>
        <a:p>
          <a:endParaRPr lang="en-US"/>
        </a:p>
      </dgm:t>
    </dgm:pt>
    <dgm:pt modelId="{479323E0-3048-4C4A-AFF7-D34E20062C59}">
      <dgm:prSet/>
      <dgm:spPr/>
      <dgm:t>
        <a:bodyPr/>
        <a:lstStyle/>
        <a:p>
          <a:r>
            <a:rPr lang="en-US"/>
            <a:t>The Department Area Commanders shall be the personal representatives of the Department Commander in their respective Department Areas. </a:t>
          </a:r>
        </a:p>
      </dgm:t>
    </dgm:pt>
    <dgm:pt modelId="{A62FE3C3-C447-4498-B2B3-1AF53AAAA242}" type="parTrans" cxnId="{28885107-48C1-4D9A-860A-FAD650000F9A}">
      <dgm:prSet/>
      <dgm:spPr/>
      <dgm:t>
        <a:bodyPr/>
        <a:lstStyle/>
        <a:p>
          <a:endParaRPr lang="en-US"/>
        </a:p>
      </dgm:t>
    </dgm:pt>
    <dgm:pt modelId="{D8FB2FF8-44C8-4C5F-892F-A672E821F46B}" type="sibTrans" cxnId="{28885107-48C1-4D9A-860A-FAD650000F9A}">
      <dgm:prSet/>
      <dgm:spPr/>
      <dgm:t>
        <a:bodyPr/>
        <a:lstStyle/>
        <a:p>
          <a:endParaRPr lang="en-US"/>
        </a:p>
      </dgm:t>
    </dgm:pt>
    <dgm:pt modelId="{0779E3B5-D328-4813-A907-EBFFAD0C4075}" type="pres">
      <dgm:prSet presAssocID="{CEE84C72-7A10-4647-BEE6-E93BEE40D8F0}" presName="diagram" presStyleCnt="0">
        <dgm:presLayoutVars>
          <dgm:dir/>
          <dgm:resizeHandles val="exact"/>
        </dgm:presLayoutVars>
      </dgm:prSet>
      <dgm:spPr/>
    </dgm:pt>
    <dgm:pt modelId="{25BF921F-811E-47D2-93A1-64C0B2A71BE4}" type="pres">
      <dgm:prSet presAssocID="{8411EEB7-33DB-4FD9-BDA6-7827CFA4C91B}" presName="node" presStyleLbl="node1" presStyleIdx="0" presStyleCnt="5">
        <dgm:presLayoutVars>
          <dgm:bulletEnabled val="1"/>
        </dgm:presLayoutVars>
      </dgm:prSet>
      <dgm:spPr/>
    </dgm:pt>
    <dgm:pt modelId="{530F3622-EF46-488B-9899-4DE46FD7C098}" type="pres">
      <dgm:prSet presAssocID="{E125557B-8CDA-44C6-87E1-453E50D2AB72}" presName="sibTrans" presStyleCnt="0"/>
      <dgm:spPr/>
    </dgm:pt>
    <dgm:pt modelId="{C282B0EA-45EC-486B-A0A5-E1C02B62D862}" type="pres">
      <dgm:prSet presAssocID="{F3A147D9-9A3C-4147-ABC6-E97F1D9523CC}" presName="node" presStyleLbl="node1" presStyleIdx="1" presStyleCnt="5">
        <dgm:presLayoutVars>
          <dgm:bulletEnabled val="1"/>
        </dgm:presLayoutVars>
      </dgm:prSet>
      <dgm:spPr/>
    </dgm:pt>
    <dgm:pt modelId="{31328046-D28A-4A38-97EB-64AA42DCCA9B}" type="pres">
      <dgm:prSet presAssocID="{B24FBE1E-C4E7-4596-B5D8-1ABADD066246}" presName="sibTrans" presStyleCnt="0"/>
      <dgm:spPr/>
    </dgm:pt>
    <dgm:pt modelId="{4E9237A8-641F-4740-8B97-F5AC52F50F35}" type="pres">
      <dgm:prSet presAssocID="{AE4052DD-15F0-4405-BE41-C6B53B9D963C}" presName="node" presStyleLbl="node1" presStyleIdx="2" presStyleCnt="5">
        <dgm:presLayoutVars>
          <dgm:bulletEnabled val="1"/>
        </dgm:presLayoutVars>
      </dgm:prSet>
      <dgm:spPr/>
    </dgm:pt>
    <dgm:pt modelId="{3BB2744B-A188-4FF8-ABE9-F012A4189912}" type="pres">
      <dgm:prSet presAssocID="{2A7BAA57-F871-4464-8E23-69753C669192}" presName="sibTrans" presStyleCnt="0"/>
      <dgm:spPr/>
    </dgm:pt>
    <dgm:pt modelId="{A097E033-915D-4C9E-9353-9AC986DD27AF}" type="pres">
      <dgm:prSet presAssocID="{52D82E49-3F4C-4F7B-B206-A42C864E3BAC}" presName="node" presStyleLbl="node1" presStyleIdx="3" presStyleCnt="5">
        <dgm:presLayoutVars>
          <dgm:bulletEnabled val="1"/>
        </dgm:presLayoutVars>
      </dgm:prSet>
      <dgm:spPr/>
    </dgm:pt>
    <dgm:pt modelId="{2536C89C-828F-4250-A4CB-5DF8432669D1}" type="pres">
      <dgm:prSet presAssocID="{1399A4B8-DB78-4106-9896-A71E88626F5B}" presName="sibTrans" presStyleCnt="0"/>
      <dgm:spPr/>
    </dgm:pt>
    <dgm:pt modelId="{F30B943F-A4FF-409C-9B27-8BD1AE80AB46}" type="pres">
      <dgm:prSet presAssocID="{479323E0-3048-4C4A-AFF7-D34E20062C59}" presName="node" presStyleLbl="node1" presStyleIdx="4" presStyleCnt="5">
        <dgm:presLayoutVars>
          <dgm:bulletEnabled val="1"/>
        </dgm:presLayoutVars>
      </dgm:prSet>
      <dgm:spPr/>
    </dgm:pt>
  </dgm:ptLst>
  <dgm:cxnLst>
    <dgm:cxn modelId="{28885107-48C1-4D9A-860A-FAD650000F9A}" srcId="{CEE84C72-7A10-4647-BEE6-E93BEE40D8F0}" destId="{479323E0-3048-4C4A-AFF7-D34E20062C59}" srcOrd="4" destOrd="0" parTransId="{A62FE3C3-C447-4498-B2B3-1AF53AAAA242}" sibTransId="{D8FB2FF8-44C8-4C5F-892F-A672E821F46B}"/>
    <dgm:cxn modelId="{793B0A19-9B0F-48D7-AB58-8017230283E1}" srcId="{CEE84C72-7A10-4647-BEE6-E93BEE40D8F0}" destId="{F3A147D9-9A3C-4147-ABC6-E97F1D9523CC}" srcOrd="1" destOrd="0" parTransId="{8FC2A088-33AA-400C-B747-DACD6703A687}" sibTransId="{B24FBE1E-C4E7-4596-B5D8-1ABADD066246}"/>
    <dgm:cxn modelId="{9D079929-2994-4AC3-A0FF-9EDDEE64BC2D}" srcId="{CEE84C72-7A10-4647-BEE6-E93BEE40D8F0}" destId="{AE4052DD-15F0-4405-BE41-C6B53B9D963C}" srcOrd="2" destOrd="0" parTransId="{0BFBAC01-C957-4D7A-B50A-5A5F0ED21884}" sibTransId="{2A7BAA57-F871-4464-8E23-69753C669192}"/>
    <dgm:cxn modelId="{572E0767-7EE4-4F60-BEBA-37C5ED9DD9FB}" type="presOf" srcId="{F3A147D9-9A3C-4147-ABC6-E97F1D9523CC}" destId="{C282B0EA-45EC-486B-A0A5-E1C02B62D862}" srcOrd="0" destOrd="0" presId="urn:microsoft.com/office/officeart/2005/8/layout/default"/>
    <dgm:cxn modelId="{E889FA6D-9925-4A4A-96AD-81ECBCEB14D0}" type="presOf" srcId="{8411EEB7-33DB-4FD9-BDA6-7827CFA4C91B}" destId="{25BF921F-811E-47D2-93A1-64C0B2A71BE4}" srcOrd="0" destOrd="0" presId="urn:microsoft.com/office/officeart/2005/8/layout/default"/>
    <dgm:cxn modelId="{9F04A976-60FC-4A45-A58F-84DE60980B42}" type="presOf" srcId="{CEE84C72-7A10-4647-BEE6-E93BEE40D8F0}" destId="{0779E3B5-D328-4813-A907-EBFFAD0C4075}" srcOrd="0" destOrd="0" presId="urn:microsoft.com/office/officeart/2005/8/layout/default"/>
    <dgm:cxn modelId="{73B9845A-2B2B-4EA5-9108-B4B4BC1A045B}" srcId="{CEE84C72-7A10-4647-BEE6-E93BEE40D8F0}" destId="{52D82E49-3F4C-4F7B-B206-A42C864E3BAC}" srcOrd="3" destOrd="0" parTransId="{C53B56C9-08A1-4DC4-9AF1-651DC68F7153}" sibTransId="{1399A4B8-DB78-4106-9896-A71E88626F5B}"/>
    <dgm:cxn modelId="{1CD82893-632A-4C7D-B36B-287D8C073E50}" srcId="{CEE84C72-7A10-4647-BEE6-E93BEE40D8F0}" destId="{8411EEB7-33DB-4FD9-BDA6-7827CFA4C91B}" srcOrd="0" destOrd="0" parTransId="{8B00489D-02BD-4078-8D0B-DCF8A0B98468}" sibTransId="{E125557B-8CDA-44C6-87E1-453E50D2AB72}"/>
    <dgm:cxn modelId="{713469A4-18C8-4CE5-A7F6-2262036BA66E}" type="presOf" srcId="{52D82E49-3F4C-4F7B-B206-A42C864E3BAC}" destId="{A097E033-915D-4C9E-9353-9AC986DD27AF}" srcOrd="0" destOrd="0" presId="urn:microsoft.com/office/officeart/2005/8/layout/default"/>
    <dgm:cxn modelId="{5BD8D4EE-EC94-44A0-BBEE-6169EE82D386}" type="presOf" srcId="{479323E0-3048-4C4A-AFF7-D34E20062C59}" destId="{F30B943F-A4FF-409C-9B27-8BD1AE80AB46}" srcOrd="0" destOrd="0" presId="urn:microsoft.com/office/officeart/2005/8/layout/default"/>
    <dgm:cxn modelId="{393D86F3-258E-4B6E-8DE7-20EEEB8FBCFE}" type="presOf" srcId="{AE4052DD-15F0-4405-BE41-C6B53B9D963C}" destId="{4E9237A8-641F-4740-8B97-F5AC52F50F35}" srcOrd="0" destOrd="0" presId="urn:microsoft.com/office/officeart/2005/8/layout/default"/>
    <dgm:cxn modelId="{AA621FED-9058-4291-9C56-637BC7445B68}" type="presParOf" srcId="{0779E3B5-D328-4813-A907-EBFFAD0C4075}" destId="{25BF921F-811E-47D2-93A1-64C0B2A71BE4}" srcOrd="0" destOrd="0" presId="urn:microsoft.com/office/officeart/2005/8/layout/default"/>
    <dgm:cxn modelId="{DFA797BA-F098-4A6D-9546-2A4398D15EF6}" type="presParOf" srcId="{0779E3B5-D328-4813-A907-EBFFAD0C4075}" destId="{530F3622-EF46-488B-9899-4DE46FD7C098}" srcOrd="1" destOrd="0" presId="urn:microsoft.com/office/officeart/2005/8/layout/default"/>
    <dgm:cxn modelId="{026EC166-9388-4AD8-BE7A-0694766AD8D5}" type="presParOf" srcId="{0779E3B5-D328-4813-A907-EBFFAD0C4075}" destId="{C282B0EA-45EC-486B-A0A5-E1C02B62D862}" srcOrd="2" destOrd="0" presId="urn:microsoft.com/office/officeart/2005/8/layout/default"/>
    <dgm:cxn modelId="{0F1FC4D8-FC60-4B51-937D-C8288F7A47D1}" type="presParOf" srcId="{0779E3B5-D328-4813-A907-EBFFAD0C4075}" destId="{31328046-D28A-4A38-97EB-64AA42DCCA9B}" srcOrd="3" destOrd="0" presId="urn:microsoft.com/office/officeart/2005/8/layout/default"/>
    <dgm:cxn modelId="{86657806-FC21-4F7C-8090-A1FAA6515E1F}" type="presParOf" srcId="{0779E3B5-D328-4813-A907-EBFFAD0C4075}" destId="{4E9237A8-641F-4740-8B97-F5AC52F50F35}" srcOrd="4" destOrd="0" presId="urn:microsoft.com/office/officeart/2005/8/layout/default"/>
    <dgm:cxn modelId="{5A222424-9C67-46C3-AD9B-EF0C544873C6}" type="presParOf" srcId="{0779E3B5-D328-4813-A907-EBFFAD0C4075}" destId="{3BB2744B-A188-4FF8-ABE9-F012A4189912}" srcOrd="5" destOrd="0" presId="urn:microsoft.com/office/officeart/2005/8/layout/default"/>
    <dgm:cxn modelId="{69DD6F5D-BF13-4516-AEA7-3B56A11EE57E}" type="presParOf" srcId="{0779E3B5-D328-4813-A907-EBFFAD0C4075}" destId="{A097E033-915D-4C9E-9353-9AC986DD27AF}" srcOrd="6" destOrd="0" presId="urn:microsoft.com/office/officeart/2005/8/layout/default"/>
    <dgm:cxn modelId="{32CBC17D-09A7-497A-B9A4-E1E74FE33FDF}" type="presParOf" srcId="{0779E3B5-D328-4813-A907-EBFFAD0C4075}" destId="{2536C89C-828F-4250-A4CB-5DF8432669D1}" srcOrd="7" destOrd="0" presId="urn:microsoft.com/office/officeart/2005/8/layout/default"/>
    <dgm:cxn modelId="{E86005E1-8E4D-4D3B-8186-5C856027CA67}" type="presParOf" srcId="{0779E3B5-D328-4813-A907-EBFFAD0C4075}" destId="{F30B943F-A4FF-409C-9B27-8BD1AE80AB4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8729DD-CB70-4762-B5D3-BA7DD3C9CE3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A30231-9EAD-4269-88A9-0FEED0089A85}">
      <dgm:prSet/>
      <dgm:spPr/>
      <dgm:t>
        <a:bodyPr/>
        <a:lstStyle/>
        <a:p>
          <a:r>
            <a:rPr lang="en-US"/>
            <a:t>It shall be the duty of the Area Commander at all times to cooperate, act as liaison and regularly communicate with the District Commanders in his/her Area and assist them in the furtherance and coordination of the work of the American Legion and in the promotion of membership in his/her Area. </a:t>
          </a:r>
        </a:p>
      </dgm:t>
    </dgm:pt>
    <dgm:pt modelId="{5ACD52D4-D9CC-434A-A8DC-3BC7836E4D8F}" type="parTrans" cxnId="{5CD4CF51-4764-4167-B406-36DB3076E760}">
      <dgm:prSet/>
      <dgm:spPr/>
      <dgm:t>
        <a:bodyPr/>
        <a:lstStyle/>
        <a:p>
          <a:endParaRPr lang="en-US"/>
        </a:p>
      </dgm:t>
    </dgm:pt>
    <dgm:pt modelId="{3DD922DD-0B9C-41DB-8468-F1B04A14BB38}" type="sibTrans" cxnId="{5CD4CF51-4764-4167-B406-36DB3076E760}">
      <dgm:prSet/>
      <dgm:spPr/>
      <dgm:t>
        <a:bodyPr/>
        <a:lstStyle/>
        <a:p>
          <a:endParaRPr lang="en-US"/>
        </a:p>
      </dgm:t>
    </dgm:pt>
    <dgm:pt modelId="{B9F7BE83-D513-4D00-9C01-39E31B51F995}">
      <dgm:prSet/>
      <dgm:spPr/>
      <dgm:t>
        <a:bodyPr/>
        <a:lstStyle/>
        <a:p>
          <a:r>
            <a:rPr lang="en-US"/>
            <a:t>The Area Commander is elected by a majority vote of his/her Area’s registered delegates to the Department Convention and serves as the official representative of the Department Commander in his/her Area ensuring the aims and goals of the Department are carried out. </a:t>
          </a:r>
        </a:p>
      </dgm:t>
    </dgm:pt>
    <dgm:pt modelId="{E3570609-B7D3-464D-987F-0641E5B969FB}" type="parTrans" cxnId="{286DB5D8-1E23-4040-8464-2D87476858C9}">
      <dgm:prSet/>
      <dgm:spPr/>
      <dgm:t>
        <a:bodyPr/>
        <a:lstStyle/>
        <a:p>
          <a:endParaRPr lang="en-US"/>
        </a:p>
      </dgm:t>
    </dgm:pt>
    <dgm:pt modelId="{D6D6C665-868A-47FA-8CA0-D45E485B947A}" type="sibTrans" cxnId="{286DB5D8-1E23-4040-8464-2D87476858C9}">
      <dgm:prSet/>
      <dgm:spPr/>
      <dgm:t>
        <a:bodyPr/>
        <a:lstStyle/>
        <a:p>
          <a:endParaRPr lang="en-US"/>
        </a:p>
      </dgm:t>
    </dgm:pt>
    <dgm:pt modelId="{391AFBAF-3814-4BC2-962B-DC7554A891C7}" type="pres">
      <dgm:prSet presAssocID="{F88729DD-CB70-4762-B5D3-BA7DD3C9CE34}" presName="linear" presStyleCnt="0">
        <dgm:presLayoutVars>
          <dgm:animLvl val="lvl"/>
          <dgm:resizeHandles val="exact"/>
        </dgm:presLayoutVars>
      </dgm:prSet>
      <dgm:spPr/>
    </dgm:pt>
    <dgm:pt modelId="{63F42B1D-ACB3-4F94-A80C-A17127747FCA}" type="pres">
      <dgm:prSet presAssocID="{27A30231-9EAD-4269-88A9-0FEED0089A85}" presName="parentText" presStyleLbl="node1" presStyleIdx="0" presStyleCnt="2">
        <dgm:presLayoutVars>
          <dgm:chMax val="0"/>
          <dgm:bulletEnabled val="1"/>
        </dgm:presLayoutVars>
      </dgm:prSet>
      <dgm:spPr/>
    </dgm:pt>
    <dgm:pt modelId="{E9FF3BB2-B434-4CAB-A4C9-F22EE20C871D}" type="pres">
      <dgm:prSet presAssocID="{3DD922DD-0B9C-41DB-8468-F1B04A14BB38}" presName="spacer" presStyleCnt="0"/>
      <dgm:spPr/>
    </dgm:pt>
    <dgm:pt modelId="{1394BD15-3205-4BE6-930D-46DAB01B0207}" type="pres">
      <dgm:prSet presAssocID="{B9F7BE83-D513-4D00-9C01-39E31B51F995}" presName="parentText" presStyleLbl="node1" presStyleIdx="1" presStyleCnt="2">
        <dgm:presLayoutVars>
          <dgm:chMax val="0"/>
          <dgm:bulletEnabled val="1"/>
        </dgm:presLayoutVars>
      </dgm:prSet>
      <dgm:spPr/>
    </dgm:pt>
  </dgm:ptLst>
  <dgm:cxnLst>
    <dgm:cxn modelId="{C64CE339-A17C-4D87-A7C3-522CC03C51A3}" type="presOf" srcId="{27A30231-9EAD-4269-88A9-0FEED0089A85}" destId="{63F42B1D-ACB3-4F94-A80C-A17127747FCA}" srcOrd="0" destOrd="0" presId="urn:microsoft.com/office/officeart/2005/8/layout/vList2"/>
    <dgm:cxn modelId="{1586FC68-87D5-4296-9F11-A43C3F294EAC}" type="presOf" srcId="{B9F7BE83-D513-4D00-9C01-39E31B51F995}" destId="{1394BD15-3205-4BE6-930D-46DAB01B0207}" srcOrd="0" destOrd="0" presId="urn:microsoft.com/office/officeart/2005/8/layout/vList2"/>
    <dgm:cxn modelId="{5CD4CF51-4764-4167-B406-36DB3076E760}" srcId="{F88729DD-CB70-4762-B5D3-BA7DD3C9CE34}" destId="{27A30231-9EAD-4269-88A9-0FEED0089A85}" srcOrd="0" destOrd="0" parTransId="{5ACD52D4-D9CC-434A-A8DC-3BC7836E4D8F}" sibTransId="{3DD922DD-0B9C-41DB-8468-F1B04A14BB38}"/>
    <dgm:cxn modelId="{286DB5D8-1E23-4040-8464-2D87476858C9}" srcId="{F88729DD-CB70-4762-B5D3-BA7DD3C9CE34}" destId="{B9F7BE83-D513-4D00-9C01-39E31B51F995}" srcOrd="1" destOrd="0" parTransId="{E3570609-B7D3-464D-987F-0641E5B969FB}" sibTransId="{D6D6C665-868A-47FA-8CA0-D45E485B947A}"/>
    <dgm:cxn modelId="{4E117BDA-0C19-4EBC-BFB9-B2D89D1A875D}" type="presOf" srcId="{F88729DD-CB70-4762-B5D3-BA7DD3C9CE34}" destId="{391AFBAF-3814-4BC2-962B-DC7554A891C7}" srcOrd="0" destOrd="0" presId="urn:microsoft.com/office/officeart/2005/8/layout/vList2"/>
    <dgm:cxn modelId="{B724FF7D-132B-41F7-A052-8DADD4792A25}" type="presParOf" srcId="{391AFBAF-3814-4BC2-962B-DC7554A891C7}" destId="{63F42B1D-ACB3-4F94-A80C-A17127747FCA}" srcOrd="0" destOrd="0" presId="urn:microsoft.com/office/officeart/2005/8/layout/vList2"/>
    <dgm:cxn modelId="{3C089F71-556C-4649-BD8C-C22C3ECAB726}" type="presParOf" srcId="{391AFBAF-3814-4BC2-962B-DC7554A891C7}" destId="{E9FF3BB2-B434-4CAB-A4C9-F22EE20C871D}" srcOrd="1" destOrd="0" presId="urn:microsoft.com/office/officeart/2005/8/layout/vList2"/>
    <dgm:cxn modelId="{BF75A7BF-9A62-4C80-A664-64DA4DCEBB45}" type="presParOf" srcId="{391AFBAF-3814-4BC2-962B-DC7554A891C7}" destId="{1394BD15-3205-4BE6-930D-46DAB01B02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9E9A3B-1619-475D-A870-7AB70E100CB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6B5CD3A-7239-4425-87EB-EAB8D255769A}">
      <dgm:prSet/>
      <dgm:spPr/>
      <dgm:t>
        <a:bodyPr/>
        <a:lstStyle/>
        <a:p>
          <a:r>
            <a:rPr lang="en-US"/>
            <a:t>* Department Convention – preside as Chair over his/her Area Caucus at the Department Convention. </a:t>
          </a:r>
          <a:r>
            <a:rPr lang="en-US">
              <a:sym typeface="Symbol" panose="05050102010706020507" pitchFamily="18" charset="2"/>
            </a:rPr>
            <a:t></a:t>
          </a:r>
          <a:endParaRPr lang="en-US"/>
        </a:p>
      </dgm:t>
    </dgm:pt>
    <dgm:pt modelId="{A857F08B-5D1E-4F44-9B31-9421B178378B}" type="parTrans" cxnId="{49FDB712-D512-4AE9-B438-36BAAA881A15}">
      <dgm:prSet/>
      <dgm:spPr/>
      <dgm:t>
        <a:bodyPr/>
        <a:lstStyle/>
        <a:p>
          <a:endParaRPr lang="en-US"/>
        </a:p>
      </dgm:t>
    </dgm:pt>
    <dgm:pt modelId="{A32F9106-2F33-458F-8818-38179FE19AD9}" type="sibTrans" cxnId="{49FDB712-D512-4AE9-B438-36BAAA881A15}">
      <dgm:prSet/>
      <dgm:spPr/>
      <dgm:t>
        <a:bodyPr/>
        <a:lstStyle/>
        <a:p>
          <a:endParaRPr lang="en-US"/>
        </a:p>
      </dgm:t>
    </dgm:pt>
    <dgm:pt modelId="{BE11911B-DA18-4069-9516-7AD63B8C21C2}">
      <dgm:prSet/>
      <dgm:spPr/>
      <dgm:t>
        <a:bodyPr/>
        <a:lstStyle/>
        <a:p>
          <a:r>
            <a:rPr lang="en-US"/>
            <a:t>* Fall Conference.  </a:t>
          </a:r>
        </a:p>
      </dgm:t>
    </dgm:pt>
    <dgm:pt modelId="{D64EE696-344C-4E93-A321-D43CE4928F93}" type="parTrans" cxnId="{34CAD459-3B79-48EA-90F2-4CE31A3C3AA2}">
      <dgm:prSet/>
      <dgm:spPr/>
      <dgm:t>
        <a:bodyPr/>
        <a:lstStyle/>
        <a:p>
          <a:endParaRPr lang="en-US"/>
        </a:p>
      </dgm:t>
    </dgm:pt>
    <dgm:pt modelId="{03D2C35A-B4F5-4399-97FD-ED8F27BB410D}" type="sibTrans" cxnId="{34CAD459-3B79-48EA-90F2-4CE31A3C3AA2}">
      <dgm:prSet/>
      <dgm:spPr/>
      <dgm:t>
        <a:bodyPr/>
        <a:lstStyle/>
        <a:p>
          <a:endParaRPr lang="en-US"/>
        </a:p>
      </dgm:t>
    </dgm:pt>
    <dgm:pt modelId="{AECE64EF-7654-476A-AAEC-87063A874710}">
      <dgm:prSet/>
      <dgm:spPr/>
      <dgm:t>
        <a:bodyPr/>
        <a:lstStyle/>
        <a:p>
          <a:r>
            <a:rPr lang="en-US"/>
            <a:t>*Department Oratorical Contest.  </a:t>
          </a:r>
        </a:p>
      </dgm:t>
    </dgm:pt>
    <dgm:pt modelId="{27D73EB0-1621-4D7B-9957-32BE324783CC}" type="parTrans" cxnId="{9B0421EB-81C5-4F07-91ED-E9D3CE30A344}">
      <dgm:prSet/>
      <dgm:spPr/>
      <dgm:t>
        <a:bodyPr/>
        <a:lstStyle/>
        <a:p>
          <a:endParaRPr lang="en-US"/>
        </a:p>
      </dgm:t>
    </dgm:pt>
    <dgm:pt modelId="{2D60B822-8CE3-4EEC-B4A0-EDD256E018D7}" type="sibTrans" cxnId="{9B0421EB-81C5-4F07-91ED-E9D3CE30A344}">
      <dgm:prSet/>
      <dgm:spPr/>
      <dgm:t>
        <a:bodyPr/>
        <a:lstStyle/>
        <a:p>
          <a:endParaRPr lang="en-US"/>
        </a:p>
      </dgm:t>
    </dgm:pt>
    <dgm:pt modelId="{B94294E5-E23D-4333-8912-0CFDD11C96BF}">
      <dgm:prSet/>
      <dgm:spPr/>
      <dgm:t>
        <a:bodyPr/>
        <a:lstStyle/>
        <a:p>
          <a:r>
            <a:rPr lang="en-US"/>
            <a:t>* Finance Committee Meetings  </a:t>
          </a:r>
        </a:p>
      </dgm:t>
    </dgm:pt>
    <dgm:pt modelId="{DF366A9A-D55A-4679-BC5B-C1F4DE7BA945}" type="parTrans" cxnId="{9E81EF36-97B2-473C-8AFE-588E350E63CD}">
      <dgm:prSet/>
      <dgm:spPr/>
      <dgm:t>
        <a:bodyPr/>
        <a:lstStyle/>
        <a:p>
          <a:endParaRPr lang="en-US"/>
        </a:p>
      </dgm:t>
    </dgm:pt>
    <dgm:pt modelId="{637090DC-C4E1-4221-BCCD-C11EAD500E18}" type="sibTrans" cxnId="{9E81EF36-97B2-473C-8AFE-588E350E63CD}">
      <dgm:prSet/>
      <dgm:spPr/>
      <dgm:t>
        <a:bodyPr/>
        <a:lstStyle/>
        <a:p>
          <a:endParaRPr lang="en-US"/>
        </a:p>
      </dgm:t>
    </dgm:pt>
    <dgm:pt modelId="{D1EF29BB-4521-4FFA-A4E3-B5A4F2DB0BD2}">
      <dgm:prSet/>
      <dgm:spPr/>
      <dgm:t>
        <a:bodyPr/>
        <a:lstStyle/>
        <a:p>
          <a:r>
            <a:rPr lang="en-US"/>
            <a:t>*Department Executive Committee Meetings  </a:t>
          </a:r>
        </a:p>
      </dgm:t>
    </dgm:pt>
    <dgm:pt modelId="{39D2AC0A-6912-4364-9273-401F38C41D02}" type="parTrans" cxnId="{25FCD943-69C4-48F7-9667-C3436A3A2D19}">
      <dgm:prSet/>
      <dgm:spPr/>
      <dgm:t>
        <a:bodyPr/>
        <a:lstStyle/>
        <a:p>
          <a:endParaRPr lang="en-US"/>
        </a:p>
      </dgm:t>
    </dgm:pt>
    <dgm:pt modelId="{027D6F57-3D5B-444C-9C8F-A424DD085B7F}" type="sibTrans" cxnId="{25FCD943-69C4-48F7-9667-C3436A3A2D19}">
      <dgm:prSet/>
      <dgm:spPr/>
      <dgm:t>
        <a:bodyPr/>
        <a:lstStyle/>
        <a:p>
          <a:endParaRPr lang="en-US"/>
        </a:p>
      </dgm:t>
    </dgm:pt>
    <dgm:pt modelId="{5695E6A4-EE3A-4961-84D0-059EACE156FC}">
      <dgm:prSet/>
      <dgm:spPr/>
      <dgm:t>
        <a:bodyPr/>
        <a:lstStyle/>
        <a:p>
          <a:r>
            <a:rPr lang="en-US"/>
            <a:t>*Department Commander’s Homecoming.  </a:t>
          </a:r>
        </a:p>
      </dgm:t>
    </dgm:pt>
    <dgm:pt modelId="{F5D898AA-2912-4A7F-A198-A21320787D90}" type="parTrans" cxnId="{827D6B88-D289-4F8E-BA42-CB7D2D024FE3}">
      <dgm:prSet/>
      <dgm:spPr/>
      <dgm:t>
        <a:bodyPr/>
        <a:lstStyle/>
        <a:p>
          <a:endParaRPr lang="en-US"/>
        </a:p>
      </dgm:t>
    </dgm:pt>
    <dgm:pt modelId="{BE37A858-B2FA-401D-A427-C815BD4DCEB4}" type="sibTrans" cxnId="{827D6B88-D289-4F8E-BA42-CB7D2D024FE3}">
      <dgm:prSet/>
      <dgm:spPr/>
      <dgm:t>
        <a:bodyPr/>
        <a:lstStyle/>
        <a:p>
          <a:endParaRPr lang="en-US"/>
        </a:p>
      </dgm:t>
    </dgm:pt>
    <dgm:pt modelId="{0F169C33-1308-4AA5-9B38-ACEA4F99C908}">
      <dgm:prSet/>
      <dgm:spPr/>
      <dgm:t>
        <a:bodyPr/>
        <a:lstStyle/>
        <a:p>
          <a:r>
            <a:rPr lang="en-US"/>
            <a:t>*Installation of Department Officers and as many Post Installations in his/her Area as possible.  </a:t>
          </a:r>
        </a:p>
      </dgm:t>
    </dgm:pt>
    <dgm:pt modelId="{8F1D6A68-96AB-4AB6-A1ED-815DCFA28844}" type="parTrans" cxnId="{0FC0A26C-0F29-4608-8378-6B0DF1821953}">
      <dgm:prSet/>
      <dgm:spPr/>
      <dgm:t>
        <a:bodyPr/>
        <a:lstStyle/>
        <a:p>
          <a:endParaRPr lang="en-US"/>
        </a:p>
      </dgm:t>
    </dgm:pt>
    <dgm:pt modelId="{BB9DA43D-B42F-48DA-90CB-676A63818DAC}" type="sibTrans" cxnId="{0FC0A26C-0F29-4608-8378-6B0DF1821953}">
      <dgm:prSet/>
      <dgm:spPr/>
      <dgm:t>
        <a:bodyPr/>
        <a:lstStyle/>
        <a:p>
          <a:endParaRPr lang="en-US"/>
        </a:p>
      </dgm:t>
    </dgm:pt>
    <dgm:pt modelId="{7D1D51BD-8120-4BD3-AEB2-C4ADF5120484}">
      <dgm:prSet/>
      <dgm:spPr/>
      <dgm:t>
        <a:bodyPr/>
        <a:lstStyle/>
        <a:p>
          <a:r>
            <a:rPr lang="en-US"/>
            <a:t>* District Meetings within his/her Area.  </a:t>
          </a:r>
        </a:p>
      </dgm:t>
    </dgm:pt>
    <dgm:pt modelId="{2FEFB14D-5B4D-4BDA-866C-13E300006BDB}" type="parTrans" cxnId="{72D28186-B81B-4CB9-91EE-5F1E9C02F096}">
      <dgm:prSet/>
      <dgm:spPr/>
      <dgm:t>
        <a:bodyPr/>
        <a:lstStyle/>
        <a:p>
          <a:endParaRPr lang="en-US"/>
        </a:p>
      </dgm:t>
    </dgm:pt>
    <dgm:pt modelId="{6ACB6E0A-C0A6-4C5A-94D9-379051FDF04B}" type="sibTrans" cxnId="{72D28186-B81B-4CB9-91EE-5F1E9C02F096}">
      <dgm:prSet/>
      <dgm:spPr/>
      <dgm:t>
        <a:bodyPr/>
        <a:lstStyle/>
        <a:p>
          <a:endParaRPr lang="en-US"/>
        </a:p>
      </dgm:t>
    </dgm:pt>
    <dgm:pt modelId="{F01F4847-FC46-488D-8130-6CA211D39932}" type="pres">
      <dgm:prSet presAssocID="{A79E9A3B-1619-475D-A870-7AB70E100CBF}" presName="linear" presStyleCnt="0">
        <dgm:presLayoutVars>
          <dgm:animLvl val="lvl"/>
          <dgm:resizeHandles val="exact"/>
        </dgm:presLayoutVars>
      </dgm:prSet>
      <dgm:spPr/>
    </dgm:pt>
    <dgm:pt modelId="{02D69837-CC42-452B-B4BF-1C49F2551C54}" type="pres">
      <dgm:prSet presAssocID="{D6B5CD3A-7239-4425-87EB-EAB8D255769A}" presName="parentText" presStyleLbl="node1" presStyleIdx="0" presStyleCnt="8">
        <dgm:presLayoutVars>
          <dgm:chMax val="0"/>
          <dgm:bulletEnabled val="1"/>
        </dgm:presLayoutVars>
      </dgm:prSet>
      <dgm:spPr/>
    </dgm:pt>
    <dgm:pt modelId="{8B156E08-6FFC-47D1-8370-350C03F8B5BD}" type="pres">
      <dgm:prSet presAssocID="{A32F9106-2F33-458F-8818-38179FE19AD9}" presName="spacer" presStyleCnt="0"/>
      <dgm:spPr/>
    </dgm:pt>
    <dgm:pt modelId="{833A5E97-6117-463F-8A17-698E35C3647B}" type="pres">
      <dgm:prSet presAssocID="{BE11911B-DA18-4069-9516-7AD63B8C21C2}" presName="parentText" presStyleLbl="node1" presStyleIdx="1" presStyleCnt="8">
        <dgm:presLayoutVars>
          <dgm:chMax val="0"/>
          <dgm:bulletEnabled val="1"/>
        </dgm:presLayoutVars>
      </dgm:prSet>
      <dgm:spPr/>
    </dgm:pt>
    <dgm:pt modelId="{3DDADEEB-443A-438E-9EC0-310C42B07898}" type="pres">
      <dgm:prSet presAssocID="{03D2C35A-B4F5-4399-97FD-ED8F27BB410D}" presName="spacer" presStyleCnt="0"/>
      <dgm:spPr/>
    </dgm:pt>
    <dgm:pt modelId="{783F60D3-8396-4FF6-A003-46DEE425E9B5}" type="pres">
      <dgm:prSet presAssocID="{AECE64EF-7654-476A-AAEC-87063A874710}" presName="parentText" presStyleLbl="node1" presStyleIdx="2" presStyleCnt="8">
        <dgm:presLayoutVars>
          <dgm:chMax val="0"/>
          <dgm:bulletEnabled val="1"/>
        </dgm:presLayoutVars>
      </dgm:prSet>
      <dgm:spPr/>
    </dgm:pt>
    <dgm:pt modelId="{F9425E65-8FB1-44D2-B882-2FE320636006}" type="pres">
      <dgm:prSet presAssocID="{2D60B822-8CE3-4EEC-B4A0-EDD256E018D7}" presName="spacer" presStyleCnt="0"/>
      <dgm:spPr/>
    </dgm:pt>
    <dgm:pt modelId="{5CD3020C-ADEE-4BD3-A832-E23A2D712DA9}" type="pres">
      <dgm:prSet presAssocID="{B94294E5-E23D-4333-8912-0CFDD11C96BF}" presName="parentText" presStyleLbl="node1" presStyleIdx="3" presStyleCnt="8">
        <dgm:presLayoutVars>
          <dgm:chMax val="0"/>
          <dgm:bulletEnabled val="1"/>
        </dgm:presLayoutVars>
      </dgm:prSet>
      <dgm:spPr/>
    </dgm:pt>
    <dgm:pt modelId="{2FEBAFE2-1929-439B-A234-EAA94D41B57B}" type="pres">
      <dgm:prSet presAssocID="{637090DC-C4E1-4221-BCCD-C11EAD500E18}" presName="spacer" presStyleCnt="0"/>
      <dgm:spPr/>
    </dgm:pt>
    <dgm:pt modelId="{EC757F8D-E732-4F58-A199-A195A661ACA5}" type="pres">
      <dgm:prSet presAssocID="{D1EF29BB-4521-4FFA-A4E3-B5A4F2DB0BD2}" presName="parentText" presStyleLbl="node1" presStyleIdx="4" presStyleCnt="8">
        <dgm:presLayoutVars>
          <dgm:chMax val="0"/>
          <dgm:bulletEnabled val="1"/>
        </dgm:presLayoutVars>
      </dgm:prSet>
      <dgm:spPr/>
    </dgm:pt>
    <dgm:pt modelId="{019F9B24-7577-429D-8834-7579CC486E33}" type="pres">
      <dgm:prSet presAssocID="{027D6F57-3D5B-444C-9C8F-A424DD085B7F}" presName="spacer" presStyleCnt="0"/>
      <dgm:spPr/>
    </dgm:pt>
    <dgm:pt modelId="{4ED5E4BC-6248-480A-B74B-556FBCEC6856}" type="pres">
      <dgm:prSet presAssocID="{5695E6A4-EE3A-4961-84D0-059EACE156FC}" presName="parentText" presStyleLbl="node1" presStyleIdx="5" presStyleCnt="8">
        <dgm:presLayoutVars>
          <dgm:chMax val="0"/>
          <dgm:bulletEnabled val="1"/>
        </dgm:presLayoutVars>
      </dgm:prSet>
      <dgm:spPr/>
    </dgm:pt>
    <dgm:pt modelId="{97640F09-EC0C-4CA5-B072-4E9B8E9DCBF6}" type="pres">
      <dgm:prSet presAssocID="{BE37A858-B2FA-401D-A427-C815BD4DCEB4}" presName="spacer" presStyleCnt="0"/>
      <dgm:spPr/>
    </dgm:pt>
    <dgm:pt modelId="{2284A815-E48B-455A-811E-6C0D5A243BB9}" type="pres">
      <dgm:prSet presAssocID="{0F169C33-1308-4AA5-9B38-ACEA4F99C908}" presName="parentText" presStyleLbl="node1" presStyleIdx="6" presStyleCnt="8">
        <dgm:presLayoutVars>
          <dgm:chMax val="0"/>
          <dgm:bulletEnabled val="1"/>
        </dgm:presLayoutVars>
      </dgm:prSet>
      <dgm:spPr/>
    </dgm:pt>
    <dgm:pt modelId="{4622EA29-D215-4629-94D8-18002FE61FFC}" type="pres">
      <dgm:prSet presAssocID="{BB9DA43D-B42F-48DA-90CB-676A63818DAC}" presName="spacer" presStyleCnt="0"/>
      <dgm:spPr/>
    </dgm:pt>
    <dgm:pt modelId="{9025D297-9214-4890-B855-4329A947A3AA}" type="pres">
      <dgm:prSet presAssocID="{7D1D51BD-8120-4BD3-AEB2-C4ADF5120484}" presName="parentText" presStyleLbl="node1" presStyleIdx="7" presStyleCnt="8">
        <dgm:presLayoutVars>
          <dgm:chMax val="0"/>
          <dgm:bulletEnabled val="1"/>
        </dgm:presLayoutVars>
      </dgm:prSet>
      <dgm:spPr/>
    </dgm:pt>
  </dgm:ptLst>
  <dgm:cxnLst>
    <dgm:cxn modelId="{05478A0E-BED0-4F6F-978D-28CB2C3F0D5E}" type="presOf" srcId="{D6B5CD3A-7239-4425-87EB-EAB8D255769A}" destId="{02D69837-CC42-452B-B4BF-1C49F2551C54}" srcOrd="0" destOrd="0" presId="urn:microsoft.com/office/officeart/2005/8/layout/vList2"/>
    <dgm:cxn modelId="{49FDB712-D512-4AE9-B438-36BAAA881A15}" srcId="{A79E9A3B-1619-475D-A870-7AB70E100CBF}" destId="{D6B5CD3A-7239-4425-87EB-EAB8D255769A}" srcOrd="0" destOrd="0" parTransId="{A857F08B-5D1E-4F44-9B31-9421B178378B}" sibTransId="{A32F9106-2F33-458F-8818-38179FE19AD9}"/>
    <dgm:cxn modelId="{9B4FAF15-8BCF-4FC1-B722-4D38294DBEFB}" type="presOf" srcId="{7D1D51BD-8120-4BD3-AEB2-C4ADF5120484}" destId="{9025D297-9214-4890-B855-4329A947A3AA}" srcOrd="0" destOrd="0" presId="urn:microsoft.com/office/officeart/2005/8/layout/vList2"/>
    <dgm:cxn modelId="{FDE8731C-1BA0-4CD0-9E11-19F6D25FCC7F}" type="presOf" srcId="{D1EF29BB-4521-4FFA-A4E3-B5A4F2DB0BD2}" destId="{EC757F8D-E732-4F58-A199-A195A661ACA5}" srcOrd="0" destOrd="0" presId="urn:microsoft.com/office/officeart/2005/8/layout/vList2"/>
    <dgm:cxn modelId="{DB06361E-A3E2-4C2E-A1C1-F6744B9EE65E}" type="presOf" srcId="{BE11911B-DA18-4069-9516-7AD63B8C21C2}" destId="{833A5E97-6117-463F-8A17-698E35C3647B}" srcOrd="0" destOrd="0" presId="urn:microsoft.com/office/officeart/2005/8/layout/vList2"/>
    <dgm:cxn modelId="{9E81EF36-97B2-473C-8AFE-588E350E63CD}" srcId="{A79E9A3B-1619-475D-A870-7AB70E100CBF}" destId="{B94294E5-E23D-4333-8912-0CFDD11C96BF}" srcOrd="3" destOrd="0" parTransId="{DF366A9A-D55A-4679-BC5B-C1F4DE7BA945}" sibTransId="{637090DC-C4E1-4221-BCCD-C11EAD500E18}"/>
    <dgm:cxn modelId="{25FCD943-69C4-48F7-9667-C3436A3A2D19}" srcId="{A79E9A3B-1619-475D-A870-7AB70E100CBF}" destId="{D1EF29BB-4521-4FFA-A4E3-B5A4F2DB0BD2}" srcOrd="4" destOrd="0" parTransId="{39D2AC0A-6912-4364-9273-401F38C41D02}" sibTransId="{027D6F57-3D5B-444C-9C8F-A424DD085B7F}"/>
    <dgm:cxn modelId="{23E1776C-39F9-4A13-AC3E-116F0141B031}" type="presOf" srcId="{AECE64EF-7654-476A-AAEC-87063A874710}" destId="{783F60D3-8396-4FF6-A003-46DEE425E9B5}" srcOrd="0" destOrd="0" presId="urn:microsoft.com/office/officeart/2005/8/layout/vList2"/>
    <dgm:cxn modelId="{0FC0A26C-0F29-4608-8378-6B0DF1821953}" srcId="{A79E9A3B-1619-475D-A870-7AB70E100CBF}" destId="{0F169C33-1308-4AA5-9B38-ACEA4F99C908}" srcOrd="6" destOrd="0" parTransId="{8F1D6A68-96AB-4AB6-A1ED-815DCFA28844}" sibTransId="{BB9DA43D-B42F-48DA-90CB-676A63818DAC}"/>
    <dgm:cxn modelId="{03D30070-F39F-4BC2-BD77-0589B1394565}" type="presOf" srcId="{B94294E5-E23D-4333-8912-0CFDD11C96BF}" destId="{5CD3020C-ADEE-4BD3-A832-E23A2D712DA9}" srcOrd="0" destOrd="0" presId="urn:microsoft.com/office/officeart/2005/8/layout/vList2"/>
    <dgm:cxn modelId="{34CAD459-3B79-48EA-90F2-4CE31A3C3AA2}" srcId="{A79E9A3B-1619-475D-A870-7AB70E100CBF}" destId="{BE11911B-DA18-4069-9516-7AD63B8C21C2}" srcOrd="1" destOrd="0" parTransId="{D64EE696-344C-4E93-A321-D43CE4928F93}" sibTransId="{03D2C35A-B4F5-4399-97FD-ED8F27BB410D}"/>
    <dgm:cxn modelId="{72D28186-B81B-4CB9-91EE-5F1E9C02F096}" srcId="{A79E9A3B-1619-475D-A870-7AB70E100CBF}" destId="{7D1D51BD-8120-4BD3-AEB2-C4ADF5120484}" srcOrd="7" destOrd="0" parTransId="{2FEFB14D-5B4D-4BDA-866C-13E300006BDB}" sibTransId="{6ACB6E0A-C0A6-4C5A-94D9-379051FDF04B}"/>
    <dgm:cxn modelId="{DDCEFA86-DF71-4539-8F1C-4A2DFD9875D3}" type="presOf" srcId="{5695E6A4-EE3A-4961-84D0-059EACE156FC}" destId="{4ED5E4BC-6248-480A-B74B-556FBCEC6856}" srcOrd="0" destOrd="0" presId="urn:microsoft.com/office/officeart/2005/8/layout/vList2"/>
    <dgm:cxn modelId="{827D6B88-D289-4F8E-BA42-CB7D2D024FE3}" srcId="{A79E9A3B-1619-475D-A870-7AB70E100CBF}" destId="{5695E6A4-EE3A-4961-84D0-059EACE156FC}" srcOrd="5" destOrd="0" parTransId="{F5D898AA-2912-4A7F-A198-A21320787D90}" sibTransId="{BE37A858-B2FA-401D-A427-C815BD4DCEB4}"/>
    <dgm:cxn modelId="{17C76CC4-4C19-4CFF-AC1A-8AFBCF2B9106}" type="presOf" srcId="{0F169C33-1308-4AA5-9B38-ACEA4F99C908}" destId="{2284A815-E48B-455A-811E-6C0D5A243BB9}" srcOrd="0" destOrd="0" presId="urn:microsoft.com/office/officeart/2005/8/layout/vList2"/>
    <dgm:cxn modelId="{9B0421EB-81C5-4F07-91ED-E9D3CE30A344}" srcId="{A79E9A3B-1619-475D-A870-7AB70E100CBF}" destId="{AECE64EF-7654-476A-AAEC-87063A874710}" srcOrd="2" destOrd="0" parTransId="{27D73EB0-1621-4D7B-9957-32BE324783CC}" sibTransId="{2D60B822-8CE3-4EEC-B4A0-EDD256E018D7}"/>
    <dgm:cxn modelId="{D5D0D9F1-B6FE-4D8C-BD1B-64F0AD575296}" type="presOf" srcId="{A79E9A3B-1619-475D-A870-7AB70E100CBF}" destId="{F01F4847-FC46-488D-8130-6CA211D39932}" srcOrd="0" destOrd="0" presId="urn:microsoft.com/office/officeart/2005/8/layout/vList2"/>
    <dgm:cxn modelId="{5E4D7474-56BF-44F0-9844-463435773A17}" type="presParOf" srcId="{F01F4847-FC46-488D-8130-6CA211D39932}" destId="{02D69837-CC42-452B-B4BF-1C49F2551C54}" srcOrd="0" destOrd="0" presId="urn:microsoft.com/office/officeart/2005/8/layout/vList2"/>
    <dgm:cxn modelId="{C5B4E7C2-00EB-48BF-A6A1-F8700E977D9D}" type="presParOf" srcId="{F01F4847-FC46-488D-8130-6CA211D39932}" destId="{8B156E08-6FFC-47D1-8370-350C03F8B5BD}" srcOrd="1" destOrd="0" presId="urn:microsoft.com/office/officeart/2005/8/layout/vList2"/>
    <dgm:cxn modelId="{F22FCEE2-5518-4E7B-9A03-25B3B0A48913}" type="presParOf" srcId="{F01F4847-FC46-488D-8130-6CA211D39932}" destId="{833A5E97-6117-463F-8A17-698E35C3647B}" srcOrd="2" destOrd="0" presId="urn:microsoft.com/office/officeart/2005/8/layout/vList2"/>
    <dgm:cxn modelId="{E5512E44-985B-4FE8-8F7A-DDC035CB8976}" type="presParOf" srcId="{F01F4847-FC46-488D-8130-6CA211D39932}" destId="{3DDADEEB-443A-438E-9EC0-310C42B07898}" srcOrd="3" destOrd="0" presId="urn:microsoft.com/office/officeart/2005/8/layout/vList2"/>
    <dgm:cxn modelId="{0A587ADB-D7D4-4F1D-BC0E-9280C4A72B9C}" type="presParOf" srcId="{F01F4847-FC46-488D-8130-6CA211D39932}" destId="{783F60D3-8396-4FF6-A003-46DEE425E9B5}" srcOrd="4" destOrd="0" presId="urn:microsoft.com/office/officeart/2005/8/layout/vList2"/>
    <dgm:cxn modelId="{479053FC-7B7D-4DAA-B64F-20B0CDB8BD57}" type="presParOf" srcId="{F01F4847-FC46-488D-8130-6CA211D39932}" destId="{F9425E65-8FB1-44D2-B882-2FE320636006}" srcOrd="5" destOrd="0" presId="urn:microsoft.com/office/officeart/2005/8/layout/vList2"/>
    <dgm:cxn modelId="{548AB7E8-620D-42BF-B616-D5C118025FC2}" type="presParOf" srcId="{F01F4847-FC46-488D-8130-6CA211D39932}" destId="{5CD3020C-ADEE-4BD3-A832-E23A2D712DA9}" srcOrd="6" destOrd="0" presId="urn:microsoft.com/office/officeart/2005/8/layout/vList2"/>
    <dgm:cxn modelId="{E68D907D-B96B-4175-A1EA-0BA7A388D0AE}" type="presParOf" srcId="{F01F4847-FC46-488D-8130-6CA211D39932}" destId="{2FEBAFE2-1929-439B-A234-EAA94D41B57B}" srcOrd="7" destOrd="0" presId="urn:microsoft.com/office/officeart/2005/8/layout/vList2"/>
    <dgm:cxn modelId="{A538D6C8-CC33-4D44-B7E0-F5AD31BC7D27}" type="presParOf" srcId="{F01F4847-FC46-488D-8130-6CA211D39932}" destId="{EC757F8D-E732-4F58-A199-A195A661ACA5}" srcOrd="8" destOrd="0" presId="urn:microsoft.com/office/officeart/2005/8/layout/vList2"/>
    <dgm:cxn modelId="{2991A4FD-0F39-4013-B9DC-E61CF95DFB4A}" type="presParOf" srcId="{F01F4847-FC46-488D-8130-6CA211D39932}" destId="{019F9B24-7577-429D-8834-7579CC486E33}" srcOrd="9" destOrd="0" presId="urn:microsoft.com/office/officeart/2005/8/layout/vList2"/>
    <dgm:cxn modelId="{3FF4D880-5431-4DDA-9997-8735166398DD}" type="presParOf" srcId="{F01F4847-FC46-488D-8130-6CA211D39932}" destId="{4ED5E4BC-6248-480A-B74B-556FBCEC6856}" srcOrd="10" destOrd="0" presId="urn:microsoft.com/office/officeart/2005/8/layout/vList2"/>
    <dgm:cxn modelId="{4D13CE57-E753-441B-9085-3082C7492A8D}" type="presParOf" srcId="{F01F4847-FC46-488D-8130-6CA211D39932}" destId="{97640F09-EC0C-4CA5-B072-4E9B8E9DCBF6}" srcOrd="11" destOrd="0" presId="urn:microsoft.com/office/officeart/2005/8/layout/vList2"/>
    <dgm:cxn modelId="{996A1151-0082-452C-B858-952C2145B310}" type="presParOf" srcId="{F01F4847-FC46-488D-8130-6CA211D39932}" destId="{2284A815-E48B-455A-811E-6C0D5A243BB9}" srcOrd="12" destOrd="0" presId="urn:microsoft.com/office/officeart/2005/8/layout/vList2"/>
    <dgm:cxn modelId="{16B44660-DC7F-4F90-AEC7-BD5EFE9BF2C1}" type="presParOf" srcId="{F01F4847-FC46-488D-8130-6CA211D39932}" destId="{4622EA29-D215-4629-94D8-18002FE61FFC}" srcOrd="13" destOrd="0" presId="urn:microsoft.com/office/officeart/2005/8/layout/vList2"/>
    <dgm:cxn modelId="{53436AF4-7D5F-4381-8DA1-832D7E4971D8}" type="presParOf" srcId="{F01F4847-FC46-488D-8130-6CA211D39932}" destId="{9025D297-9214-4890-B855-4329A947A3A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905E5E-59A4-45BA-A528-1F97A84DC5E6}"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01D6B0E9-9F8D-4E6B-BC3A-504EDE97980C}">
      <dgm:prSet/>
      <dgm:spPr/>
      <dgm:t>
        <a:bodyPr/>
        <a:lstStyle/>
        <a:p>
          <a:r>
            <a:rPr lang="en-US"/>
            <a:t>Visit</a:t>
          </a:r>
        </a:p>
      </dgm:t>
    </dgm:pt>
    <dgm:pt modelId="{2B0CCA34-44CC-4F25-B22C-9E3A71C2B59F}" type="parTrans" cxnId="{0D17548E-475C-48B1-BC57-FEF287FC86CA}">
      <dgm:prSet/>
      <dgm:spPr/>
      <dgm:t>
        <a:bodyPr/>
        <a:lstStyle/>
        <a:p>
          <a:endParaRPr lang="en-US"/>
        </a:p>
      </dgm:t>
    </dgm:pt>
    <dgm:pt modelId="{89E7EB4A-3309-466A-8069-A6DFE284D753}" type="sibTrans" cxnId="{0D17548E-475C-48B1-BC57-FEF287FC86CA}">
      <dgm:prSet/>
      <dgm:spPr/>
      <dgm:t>
        <a:bodyPr/>
        <a:lstStyle/>
        <a:p>
          <a:endParaRPr lang="en-US"/>
        </a:p>
      </dgm:t>
    </dgm:pt>
    <dgm:pt modelId="{2A9D4E9F-FEC3-41BC-B41A-1E3053699073}">
      <dgm:prSet/>
      <dgm:spPr/>
      <dgm:t>
        <a:bodyPr/>
        <a:lstStyle/>
        <a:p>
          <a:r>
            <a:rPr lang="en-US"/>
            <a:t>*Visit each Post within his/her Area at least once (not counting Installation of Post Officers).  </a:t>
          </a:r>
        </a:p>
      </dgm:t>
    </dgm:pt>
    <dgm:pt modelId="{0FB5E74C-4812-4DE7-972C-F553C4D29464}" type="parTrans" cxnId="{F976B1F5-A56C-47B0-9629-DB98D3DE0FBB}">
      <dgm:prSet/>
      <dgm:spPr/>
      <dgm:t>
        <a:bodyPr/>
        <a:lstStyle/>
        <a:p>
          <a:endParaRPr lang="en-US"/>
        </a:p>
      </dgm:t>
    </dgm:pt>
    <dgm:pt modelId="{D4892161-F55C-4318-B37E-082111AC8952}" type="sibTrans" cxnId="{F976B1F5-A56C-47B0-9629-DB98D3DE0FBB}">
      <dgm:prSet/>
      <dgm:spPr/>
      <dgm:t>
        <a:bodyPr/>
        <a:lstStyle/>
        <a:p>
          <a:endParaRPr lang="en-US"/>
        </a:p>
      </dgm:t>
    </dgm:pt>
    <dgm:pt modelId="{ABBA4458-2BA9-47B7-B16B-A84B6DA96967}">
      <dgm:prSet/>
      <dgm:spPr/>
      <dgm:t>
        <a:bodyPr/>
        <a:lstStyle/>
        <a:p>
          <a:r>
            <a:rPr lang="en-US"/>
            <a:t>Submit</a:t>
          </a:r>
        </a:p>
      </dgm:t>
    </dgm:pt>
    <dgm:pt modelId="{BDBCD9AC-68F3-420D-8EAD-96DCF9A03B8E}" type="parTrans" cxnId="{4CC01BC6-D9A6-4D4C-8029-3BD7CDC43419}">
      <dgm:prSet/>
      <dgm:spPr/>
      <dgm:t>
        <a:bodyPr/>
        <a:lstStyle/>
        <a:p>
          <a:endParaRPr lang="en-US"/>
        </a:p>
      </dgm:t>
    </dgm:pt>
    <dgm:pt modelId="{6EE616AF-790C-4B85-A7FC-78C8C64BD4D8}" type="sibTrans" cxnId="{4CC01BC6-D9A6-4D4C-8029-3BD7CDC43419}">
      <dgm:prSet/>
      <dgm:spPr/>
      <dgm:t>
        <a:bodyPr/>
        <a:lstStyle/>
        <a:p>
          <a:endParaRPr lang="en-US"/>
        </a:p>
      </dgm:t>
    </dgm:pt>
    <dgm:pt modelId="{9BBE8B3C-85F4-42BE-9BC1-EF72539ABBB2}">
      <dgm:prSet/>
      <dgm:spPr/>
      <dgm:t>
        <a:bodyPr/>
        <a:lstStyle/>
        <a:p>
          <a:r>
            <a:rPr lang="en-US"/>
            <a:t>*Submit a monthly article for the Legion Link.  </a:t>
          </a:r>
        </a:p>
      </dgm:t>
    </dgm:pt>
    <dgm:pt modelId="{5696198D-104E-4459-BA4A-3912ACF5ECC2}" type="parTrans" cxnId="{1457446F-7EE8-4590-88BB-DAA84994AC9B}">
      <dgm:prSet/>
      <dgm:spPr/>
      <dgm:t>
        <a:bodyPr/>
        <a:lstStyle/>
        <a:p>
          <a:endParaRPr lang="en-US"/>
        </a:p>
      </dgm:t>
    </dgm:pt>
    <dgm:pt modelId="{B9DFB98D-759D-4A63-B41B-74DAD00AD992}" type="sibTrans" cxnId="{1457446F-7EE8-4590-88BB-DAA84994AC9B}">
      <dgm:prSet/>
      <dgm:spPr/>
      <dgm:t>
        <a:bodyPr/>
        <a:lstStyle/>
        <a:p>
          <a:endParaRPr lang="en-US"/>
        </a:p>
      </dgm:t>
    </dgm:pt>
    <dgm:pt modelId="{F6DCE562-92D4-4B51-8BA2-E07EC68E9891}">
      <dgm:prSet/>
      <dgm:spPr/>
      <dgm:t>
        <a:bodyPr/>
        <a:lstStyle/>
        <a:p>
          <a:r>
            <a:rPr lang="en-US"/>
            <a:t>Schedule</a:t>
          </a:r>
        </a:p>
      </dgm:t>
    </dgm:pt>
    <dgm:pt modelId="{FEE5504E-9E0B-4662-AB67-3460FDFE7CDD}" type="parTrans" cxnId="{99D8280E-0E91-49B7-A519-C8684CE2027F}">
      <dgm:prSet/>
      <dgm:spPr/>
      <dgm:t>
        <a:bodyPr/>
        <a:lstStyle/>
        <a:p>
          <a:endParaRPr lang="en-US"/>
        </a:p>
      </dgm:t>
    </dgm:pt>
    <dgm:pt modelId="{05FD6B75-BF12-4D7B-A7A7-4A0BC6D8E1CA}" type="sibTrans" cxnId="{99D8280E-0E91-49B7-A519-C8684CE2027F}">
      <dgm:prSet/>
      <dgm:spPr/>
      <dgm:t>
        <a:bodyPr/>
        <a:lstStyle/>
        <a:p>
          <a:endParaRPr lang="en-US"/>
        </a:p>
      </dgm:t>
    </dgm:pt>
    <dgm:pt modelId="{B5B512E8-0EBD-4B06-9F12-1459D5A7F2DB}">
      <dgm:prSet/>
      <dgm:spPr/>
      <dgm:t>
        <a:bodyPr/>
        <a:lstStyle/>
        <a:p>
          <a:r>
            <a:rPr lang="en-US"/>
            <a:t>*Schedule an Area Conference, which may include an Area Ball.  </a:t>
          </a:r>
        </a:p>
      </dgm:t>
    </dgm:pt>
    <dgm:pt modelId="{1642BD7D-4720-4FFC-9C7E-F37C1AFD63B0}" type="parTrans" cxnId="{9958A00B-8818-465B-9A26-AEF6A009BEC0}">
      <dgm:prSet/>
      <dgm:spPr/>
      <dgm:t>
        <a:bodyPr/>
        <a:lstStyle/>
        <a:p>
          <a:endParaRPr lang="en-US"/>
        </a:p>
      </dgm:t>
    </dgm:pt>
    <dgm:pt modelId="{B4B6D885-3E2F-4492-8681-A2696C7F69CE}" type="sibTrans" cxnId="{9958A00B-8818-465B-9A26-AEF6A009BEC0}">
      <dgm:prSet/>
      <dgm:spPr/>
      <dgm:t>
        <a:bodyPr/>
        <a:lstStyle/>
        <a:p>
          <a:endParaRPr lang="en-US"/>
        </a:p>
      </dgm:t>
    </dgm:pt>
    <dgm:pt modelId="{43091663-AAF7-4DB9-9F6F-0308C89EF9AC}">
      <dgm:prSet/>
      <dgm:spPr/>
      <dgm:t>
        <a:bodyPr/>
        <a:lstStyle/>
        <a:p>
          <a:r>
            <a:rPr lang="en-US"/>
            <a:t>Schedule</a:t>
          </a:r>
        </a:p>
      </dgm:t>
    </dgm:pt>
    <dgm:pt modelId="{5541161A-F8BD-4408-AB66-F20F5C7361CA}" type="parTrans" cxnId="{E69D7DC2-BC28-444D-9ED4-FA1E3710D5EE}">
      <dgm:prSet/>
      <dgm:spPr/>
      <dgm:t>
        <a:bodyPr/>
        <a:lstStyle/>
        <a:p>
          <a:endParaRPr lang="en-US"/>
        </a:p>
      </dgm:t>
    </dgm:pt>
    <dgm:pt modelId="{314F8D66-1B1B-4F12-A012-D1C31BA03726}" type="sibTrans" cxnId="{E69D7DC2-BC28-444D-9ED4-FA1E3710D5EE}">
      <dgm:prSet/>
      <dgm:spPr/>
      <dgm:t>
        <a:bodyPr/>
        <a:lstStyle/>
        <a:p>
          <a:endParaRPr lang="en-US"/>
        </a:p>
      </dgm:t>
    </dgm:pt>
    <dgm:pt modelId="{6C4A7477-9150-4890-A09D-0DF1FFAEC9B6}">
      <dgm:prSet/>
      <dgm:spPr/>
      <dgm:t>
        <a:bodyPr/>
        <a:lstStyle/>
        <a:p>
          <a:r>
            <a:rPr lang="en-US"/>
            <a:t>*Schedule two or more joint meetings with all District and Vice Commanders.  </a:t>
          </a:r>
        </a:p>
      </dgm:t>
    </dgm:pt>
    <dgm:pt modelId="{E28F2097-BC19-4846-996B-C2EE2A1637FC}" type="parTrans" cxnId="{8FF11358-E973-4583-8C86-5BC49062FDCA}">
      <dgm:prSet/>
      <dgm:spPr/>
      <dgm:t>
        <a:bodyPr/>
        <a:lstStyle/>
        <a:p>
          <a:endParaRPr lang="en-US"/>
        </a:p>
      </dgm:t>
    </dgm:pt>
    <dgm:pt modelId="{56E3C6C0-95CF-4FB3-87A6-DF17F2FAB6D4}" type="sibTrans" cxnId="{8FF11358-E973-4583-8C86-5BC49062FDCA}">
      <dgm:prSet/>
      <dgm:spPr/>
      <dgm:t>
        <a:bodyPr/>
        <a:lstStyle/>
        <a:p>
          <a:endParaRPr lang="en-US"/>
        </a:p>
      </dgm:t>
    </dgm:pt>
    <dgm:pt modelId="{BCF8A99D-1296-4A1C-BA08-5E8D10C04D72}">
      <dgm:prSet/>
      <dgm:spPr/>
      <dgm:t>
        <a:bodyPr/>
        <a:lstStyle/>
        <a:p>
          <a:r>
            <a:rPr lang="en-US"/>
            <a:t>Schedule</a:t>
          </a:r>
        </a:p>
      </dgm:t>
    </dgm:pt>
    <dgm:pt modelId="{861C2A77-B9BA-4DED-9269-C3F4A0605F7F}" type="parTrans" cxnId="{6B589FD4-5CB8-4491-887F-629EC1677254}">
      <dgm:prSet/>
      <dgm:spPr/>
      <dgm:t>
        <a:bodyPr/>
        <a:lstStyle/>
        <a:p>
          <a:endParaRPr lang="en-US"/>
        </a:p>
      </dgm:t>
    </dgm:pt>
    <dgm:pt modelId="{4EA13795-88AF-4CAC-B618-C42DB0898196}" type="sibTrans" cxnId="{6B589FD4-5CB8-4491-887F-629EC1677254}">
      <dgm:prSet/>
      <dgm:spPr/>
      <dgm:t>
        <a:bodyPr/>
        <a:lstStyle/>
        <a:p>
          <a:endParaRPr lang="en-US"/>
        </a:p>
      </dgm:t>
    </dgm:pt>
    <dgm:pt modelId="{7087768C-95E5-4468-8E0D-5B728647DA4F}">
      <dgm:prSet/>
      <dgm:spPr/>
      <dgm:t>
        <a:bodyPr/>
        <a:lstStyle/>
        <a:p>
          <a:r>
            <a:rPr lang="en-US"/>
            <a:t>*Schedule two or more round table meetings with District and Post Commanders in each District </a:t>
          </a:r>
        </a:p>
      </dgm:t>
    </dgm:pt>
    <dgm:pt modelId="{262577A3-DFEE-499D-B10E-D7D6FB8C05A5}" type="parTrans" cxnId="{ED593772-7AA5-4B83-A36B-26EF8395A9FF}">
      <dgm:prSet/>
      <dgm:spPr/>
      <dgm:t>
        <a:bodyPr/>
        <a:lstStyle/>
        <a:p>
          <a:endParaRPr lang="en-US"/>
        </a:p>
      </dgm:t>
    </dgm:pt>
    <dgm:pt modelId="{0DF1B368-2EF5-4A96-8939-F32A3B9C9667}" type="sibTrans" cxnId="{ED593772-7AA5-4B83-A36B-26EF8395A9FF}">
      <dgm:prSet/>
      <dgm:spPr/>
      <dgm:t>
        <a:bodyPr/>
        <a:lstStyle/>
        <a:p>
          <a:endParaRPr lang="en-US"/>
        </a:p>
      </dgm:t>
    </dgm:pt>
    <dgm:pt modelId="{C43AB74C-A118-4F35-AA2C-AB08EC5CAEC5}" type="pres">
      <dgm:prSet presAssocID="{AE905E5E-59A4-45BA-A528-1F97A84DC5E6}" presName="Name0" presStyleCnt="0">
        <dgm:presLayoutVars>
          <dgm:dir/>
          <dgm:animLvl val="lvl"/>
          <dgm:resizeHandles val="exact"/>
        </dgm:presLayoutVars>
      </dgm:prSet>
      <dgm:spPr/>
    </dgm:pt>
    <dgm:pt modelId="{57B0A362-F686-4142-AB2C-B36435DBAB87}" type="pres">
      <dgm:prSet presAssocID="{01D6B0E9-9F8D-4E6B-BC3A-504EDE97980C}" presName="linNode" presStyleCnt="0"/>
      <dgm:spPr/>
    </dgm:pt>
    <dgm:pt modelId="{19C47F15-5740-4F5A-94A4-A5494E731330}" type="pres">
      <dgm:prSet presAssocID="{01D6B0E9-9F8D-4E6B-BC3A-504EDE97980C}" presName="parentText" presStyleLbl="alignNode1" presStyleIdx="0" presStyleCnt="5">
        <dgm:presLayoutVars>
          <dgm:chMax val="1"/>
          <dgm:bulletEnabled/>
        </dgm:presLayoutVars>
      </dgm:prSet>
      <dgm:spPr/>
    </dgm:pt>
    <dgm:pt modelId="{C60E18C4-9036-4EB1-90CA-6FE42CA3C7FF}" type="pres">
      <dgm:prSet presAssocID="{01D6B0E9-9F8D-4E6B-BC3A-504EDE97980C}" presName="descendantText" presStyleLbl="alignAccFollowNode1" presStyleIdx="0" presStyleCnt="5">
        <dgm:presLayoutVars>
          <dgm:bulletEnabled/>
        </dgm:presLayoutVars>
      </dgm:prSet>
      <dgm:spPr/>
    </dgm:pt>
    <dgm:pt modelId="{B27734FD-97F6-4F5C-B4B9-B0550ECCBB74}" type="pres">
      <dgm:prSet presAssocID="{89E7EB4A-3309-466A-8069-A6DFE284D753}" presName="sp" presStyleCnt="0"/>
      <dgm:spPr/>
    </dgm:pt>
    <dgm:pt modelId="{7C0306F2-949F-4611-AD9F-B35789E5F09E}" type="pres">
      <dgm:prSet presAssocID="{ABBA4458-2BA9-47B7-B16B-A84B6DA96967}" presName="linNode" presStyleCnt="0"/>
      <dgm:spPr/>
    </dgm:pt>
    <dgm:pt modelId="{C1C65988-1027-40A5-9F56-6D5836ED90C9}" type="pres">
      <dgm:prSet presAssocID="{ABBA4458-2BA9-47B7-B16B-A84B6DA96967}" presName="parentText" presStyleLbl="alignNode1" presStyleIdx="1" presStyleCnt="5">
        <dgm:presLayoutVars>
          <dgm:chMax val="1"/>
          <dgm:bulletEnabled/>
        </dgm:presLayoutVars>
      </dgm:prSet>
      <dgm:spPr/>
    </dgm:pt>
    <dgm:pt modelId="{F6EAACB9-A23A-446D-99AC-767E842A4616}" type="pres">
      <dgm:prSet presAssocID="{ABBA4458-2BA9-47B7-B16B-A84B6DA96967}" presName="descendantText" presStyleLbl="alignAccFollowNode1" presStyleIdx="1" presStyleCnt="5">
        <dgm:presLayoutVars>
          <dgm:bulletEnabled/>
        </dgm:presLayoutVars>
      </dgm:prSet>
      <dgm:spPr/>
    </dgm:pt>
    <dgm:pt modelId="{925B54E2-4EF1-4ECD-881D-F1E6EC9474CB}" type="pres">
      <dgm:prSet presAssocID="{6EE616AF-790C-4B85-A7FC-78C8C64BD4D8}" presName="sp" presStyleCnt="0"/>
      <dgm:spPr/>
    </dgm:pt>
    <dgm:pt modelId="{DF931800-630D-4850-9583-054FC9FDD3A4}" type="pres">
      <dgm:prSet presAssocID="{F6DCE562-92D4-4B51-8BA2-E07EC68E9891}" presName="linNode" presStyleCnt="0"/>
      <dgm:spPr/>
    </dgm:pt>
    <dgm:pt modelId="{71C594FA-A1AB-4BF1-A5D2-789850B793A9}" type="pres">
      <dgm:prSet presAssocID="{F6DCE562-92D4-4B51-8BA2-E07EC68E9891}" presName="parentText" presStyleLbl="alignNode1" presStyleIdx="2" presStyleCnt="5">
        <dgm:presLayoutVars>
          <dgm:chMax val="1"/>
          <dgm:bulletEnabled/>
        </dgm:presLayoutVars>
      </dgm:prSet>
      <dgm:spPr/>
    </dgm:pt>
    <dgm:pt modelId="{443EE334-DD4A-47B9-8005-3B5FD14D2687}" type="pres">
      <dgm:prSet presAssocID="{F6DCE562-92D4-4B51-8BA2-E07EC68E9891}" presName="descendantText" presStyleLbl="alignAccFollowNode1" presStyleIdx="2" presStyleCnt="5">
        <dgm:presLayoutVars>
          <dgm:bulletEnabled/>
        </dgm:presLayoutVars>
      </dgm:prSet>
      <dgm:spPr/>
    </dgm:pt>
    <dgm:pt modelId="{CA1591A5-5C77-481E-A4A7-5BDE3D222AB4}" type="pres">
      <dgm:prSet presAssocID="{05FD6B75-BF12-4D7B-A7A7-4A0BC6D8E1CA}" presName="sp" presStyleCnt="0"/>
      <dgm:spPr/>
    </dgm:pt>
    <dgm:pt modelId="{79D29F1B-7491-4774-870D-7934D72D0735}" type="pres">
      <dgm:prSet presAssocID="{43091663-AAF7-4DB9-9F6F-0308C89EF9AC}" presName="linNode" presStyleCnt="0"/>
      <dgm:spPr/>
    </dgm:pt>
    <dgm:pt modelId="{AB34C229-7F42-4ADC-B38C-3DCF9A6A0590}" type="pres">
      <dgm:prSet presAssocID="{43091663-AAF7-4DB9-9F6F-0308C89EF9AC}" presName="parentText" presStyleLbl="alignNode1" presStyleIdx="3" presStyleCnt="5">
        <dgm:presLayoutVars>
          <dgm:chMax val="1"/>
          <dgm:bulletEnabled/>
        </dgm:presLayoutVars>
      </dgm:prSet>
      <dgm:spPr/>
    </dgm:pt>
    <dgm:pt modelId="{2AB4C1BF-0CC8-41DE-835F-36F4C007DFA3}" type="pres">
      <dgm:prSet presAssocID="{43091663-AAF7-4DB9-9F6F-0308C89EF9AC}" presName="descendantText" presStyleLbl="alignAccFollowNode1" presStyleIdx="3" presStyleCnt="5">
        <dgm:presLayoutVars>
          <dgm:bulletEnabled/>
        </dgm:presLayoutVars>
      </dgm:prSet>
      <dgm:spPr/>
    </dgm:pt>
    <dgm:pt modelId="{57BFAED4-5F74-48CE-9662-1C861A1F1553}" type="pres">
      <dgm:prSet presAssocID="{314F8D66-1B1B-4F12-A012-D1C31BA03726}" presName="sp" presStyleCnt="0"/>
      <dgm:spPr/>
    </dgm:pt>
    <dgm:pt modelId="{D598C60E-C66E-4B2C-9755-496C1C8ACE30}" type="pres">
      <dgm:prSet presAssocID="{BCF8A99D-1296-4A1C-BA08-5E8D10C04D72}" presName="linNode" presStyleCnt="0"/>
      <dgm:spPr/>
    </dgm:pt>
    <dgm:pt modelId="{C184C0AE-6839-4F7C-93A1-885E201380BD}" type="pres">
      <dgm:prSet presAssocID="{BCF8A99D-1296-4A1C-BA08-5E8D10C04D72}" presName="parentText" presStyleLbl="alignNode1" presStyleIdx="4" presStyleCnt="5">
        <dgm:presLayoutVars>
          <dgm:chMax val="1"/>
          <dgm:bulletEnabled/>
        </dgm:presLayoutVars>
      </dgm:prSet>
      <dgm:spPr/>
    </dgm:pt>
    <dgm:pt modelId="{742DAE93-0A51-4118-A8A2-909F7142C09E}" type="pres">
      <dgm:prSet presAssocID="{BCF8A99D-1296-4A1C-BA08-5E8D10C04D72}" presName="descendantText" presStyleLbl="alignAccFollowNode1" presStyleIdx="4" presStyleCnt="5">
        <dgm:presLayoutVars>
          <dgm:bulletEnabled/>
        </dgm:presLayoutVars>
      </dgm:prSet>
      <dgm:spPr/>
    </dgm:pt>
  </dgm:ptLst>
  <dgm:cxnLst>
    <dgm:cxn modelId="{9007AC01-FAF1-43E0-B73B-94F639B527F1}" type="presOf" srcId="{01D6B0E9-9F8D-4E6B-BC3A-504EDE97980C}" destId="{19C47F15-5740-4F5A-94A4-A5494E731330}" srcOrd="0" destOrd="0" presId="urn:microsoft.com/office/officeart/2016/7/layout/VerticalSolidActionList"/>
    <dgm:cxn modelId="{9958A00B-8818-465B-9A26-AEF6A009BEC0}" srcId="{F6DCE562-92D4-4B51-8BA2-E07EC68E9891}" destId="{B5B512E8-0EBD-4B06-9F12-1459D5A7F2DB}" srcOrd="0" destOrd="0" parTransId="{1642BD7D-4720-4FFC-9C7E-F37C1AFD63B0}" sibTransId="{B4B6D885-3E2F-4492-8681-A2696C7F69CE}"/>
    <dgm:cxn modelId="{99D8280E-0E91-49B7-A519-C8684CE2027F}" srcId="{AE905E5E-59A4-45BA-A528-1F97A84DC5E6}" destId="{F6DCE562-92D4-4B51-8BA2-E07EC68E9891}" srcOrd="2" destOrd="0" parTransId="{FEE5504E-9E0B-4662-AB67-3460FDFE7CDD}" sibTransId="{05FD6B75-BF12-4D7B-A7A7-4A0BC6D8E1CA}"/>
    <dgm:cxn modelId="{03607A0F-6F5B-439A-B999-8C10C38A17C6}" type="presOf" srcId="{7087768C-95E5-4468-8E0D-5B728647DA4F}" destId="{742DAE93-0A51-4118-A8A2-909F7142C09E}" srcOrd="0" destOrd="0" presId="urn:microsoft.com/office/officeart/2016/7/layout/VerticalSolidActionList"/>
    <dgm:cxn modelId="{50FAE417-863D-4E15-9240-A1A8973BF21F}" type="presOf" srcId="{9BBE8B3C-85F4-42BE-9BC1-EF72539ABBB2}" destId="{F6EAACB9-A23A-446D-99AC-767E842A4616}" srcOrd="0" destOrd="0" presId="urn:microsoft.com/office/officeart/2016/7/layout/VerticalSolidActionList"/>
    <dgm:cxn modelId="{1A3E4E18-4BC7-487A-AF8F-C35270916EB5}" type="presOf" srcId="{ABBA4458-2BA9-47B7-B16B-A84B6DA96967}" destId="{C1C65988-1027-40A5-9F56-6D5836ED90C9}" srcOrd="0" destOrd="0" presId="urn:microsoft.com/office/officeart/2016/7/layout/VerticalSolidActionList"/>
    <dgm:cxn modelId="{23DA4019-4F64-47D2-BC2A-6A4B18ED989C}" type="presOf" srcId="{43091663-AAF7-4DB9-9F6F-0308C89EF9AC}" destId="{AB34C229-7F42-4ADC-B38C-3DCF9A6A0590}" srcOrd="0" destOrd="0" presId="urn:microsoft.com/office/officeart/2016/7/layout/VerticalSolidActionList"/>
    <dgm:cxn modelId="{37B90F5D-2C14-4E4F-B007-9AF2ECACA013}" type="presOf" srcId="{6C4A7477-9150-4890-A09D-0DF1FFAEC9B6}" destId="{2AB4C1BF-0CC8-41DE-835F-36F4C007DFA3}" srcOrd="0" destOrd="0" presId="urn:microsoft.com/office/officeart/2016/7/layout/VerticalSolidActionList"/>
    <dgm:cxn modelId="{1457446F-7EE8-4590-88BB-DAA84994AC9B}" srcId="{ABBA4458-2BA9-47B7-B16B-A84B6DA96967}" destId="{9BBE8B3C-85F4-42BE-9BC1-EF72539ABBB2}" srcOrd="0" destOrd="0" parTransId="{5696198D-104E-4459-BA4A-3912ACF5ECC2}" sibTransId="{B9DFB98D-759D-4A63-B41B-74DAD00AD992}"/>
    <dgm:cxn modelId="{ED593772-7AA5-4B83-A36B-26EF8395A9FF}" srcId="{BCF8A99D-1296-4A1C-BA08-5E8D10C04D72}" destId="{7087768C-95E5-4468-8E0D-5B728647DA4F}" srcOrd="0" destOrd="0" parTransId="{262577A3-DFEE-499D-B10E-D7D6FB8C05A5}" sibTransId="{0DF1B368-2EF5-4A96-8939-F32A3B9C9667}"/>
    <dgm:cxn modelId="{64D33253-2D3A-453E-A5B0-EF68AE952734}" type="presOf" srcId="{B5B512E8-0EBD-4B06-9F12-1459D5A7F2DB}" destId="{443EE334-DD4A-47B9-8005-3B5FD14D2687}" srcOrd="0" destOrd="0" presId="urn:microsoft.com/office/officeart/2016/7/layout/VerticalSolidActionList"/>
    <dgm:cxn modelId="{8FF11358-E973-4583-8C86-5BC49062FDCA}" srcId="{43091663-AAF7-4DB9-9F6F-0308C89EF9AC}" destId="{6C4A7477-9150-4890-A09D-0DF1FFAEC9B6}" srcOrd="0" destOrd="0" parTransId="{E28F2097-BC19-4846-996B-C2EE2A1637FC}" sibTransId="{56E3C6C0-95CF-4FB3-87A6-DF17F2FAB6D4}"/>
    <dgm:cxn modelId="{69904B78-37A6-4349-BE6F-A91D5980C1E0}" type="presOf" srcId="{F6DCE562-92D4-4B51-8BA2-E07EC68E9891}" destId="{71C594FA-A1AB-4BF1-A5D2-789850B793A9}" srcOrd="0" destOrd="0" presId="urn:microsoft.com/office/officeart/2016/7/layout/VerticalSolidActionList"/>
    <dgm:cxn modelId="{0D17548E-475C-48B1-BC57-FEF287FC86CA}" srcId="{AE905E5E-59A4-45BA-A528-1F97A84DC5E6}" destId="{01D6B0E9-9F8D-4E6B-BC3A-504EDE97980C}" srcOrd="0" destOrd="0" parTransId="{2B0CCA34-44CC-4F25-B22C-9E3A71C2B59F}" sibTransId="{89E7EB4A-3309-466A-8069-A6DFE284D753}"/>
    <dgm:cxn modelId="{AA5089A2-5492-435D-9F86-231C0A890A76}" type="presOf" srcId="{AE905E5E-59A4-45BA-A528-1F97A84DC5E6}" destId="{C43AB74C-A118-4F35-AA2C-AB08EC5CAEC5}" srcOrd="0" destOrd="0" presId="urn:microsoft.com/office/officeart/2016/7/layout/VerticalSolidActionList"/>
    <dgm:cxn modelId="{E69D7DC2-BC28-444D-9ED4-FA1E3710D5EE}" srcId="{AE905E5E-59A4-45BA-A528-1F97A84DC5E6}" destId="{43091663-AAF7-4DB9-9F6F-0308C89EF9AC}" srcOrd="3" destOrd="0" parTransId="{5541161A-F8BD-4408-AB66-F20F5C7361CA}" sibTransId="{314F8D66-1B1B-4F12-A012-D1C31BA03726}"/>
    <dgm:cxn modelId="{4CC01BC6-D9A6-4D4C-8029-3BD7CDC43419}" srcId="{AE905E5E-59A4-45BA-A528-1F97A84DC5E6}" destId="{ABBA4458-2BA9-47B7-B16B-A84B6DA96967}" srcOrd="1" destOrd="0" parTransId="{BDBCD9AC-68F3-420D-8EAD-96DCF9A03B8E}" sibTransId="{6EE616AF-790C-4B85-A7FC-78C8C64BD4D8}"/>
    <dgm:cxn modelId="{DCDB0BD1-198D-4ADA-A9D7-09B42DD4713C}" type="presOf" srcId="{2A9D4E9F-FEC3-41BC-B41A-1E3053699073}" destId="{C60E18C4-9036-4EB1-90CA-6FE42CA3C7FF}" srcOrd="0" destOrd="0" presId="urn:microsoft.com/office/officeart/2016/7/layout/VerticalSolidActionList"/>
    <dgm:cxn modelId="{6B589FD4-5CB8-4491-887F-629EC1677254}" srcId="{AE905E5E-59A4-45BA-A528-1F97A84DC5E6}" destId="{BCF8A99D-1296-4A1C-BA08-5E8D10C04D72}" srcOrd="4" destOrd="0" parTransId="{861C2A77-B9BA-4DED-9269-C3F4A0605F7F}" sibTransId="{4EA13795-88AF-4CAC-B618-C42DB0898196}"/>
    <dgm:cxn modelId="{F976B1F5-A56C-47B0-9629-DB98D3DE0FBB}" srcId="{01D6B0E9-9F8D-4E6B-BC3A-504EDE97980C}" destId="{2A9D4E9F-FEC3-41BC-B41A-1E3053699073}" srcOrd="0" destOrd="0" parTransId="{0FB5E74C-4812-4DE7-972C-F553C4D29464}" sibTransId="{D4892161-F55C-4318-B37E-082111AC8952}"/>
    <dgm:cxn modelId="{F7860EF7-979E-4D1A-87D8-FD5F8EE2FD5D}" type="presOf" srcId="{BCF8A99D-1296-4A1C-BA08-5E8D10C04D72}" destId="{C184C0AE-6839-4F7C-93A1-885E201380BD}" srcOrd="0" destOrd="0" presId="urn:microsoft.com/office/officeart/2016/7/layout/VerticalSolidActionList"/>
    <dgm:cxn modelId="{341372F5-5642-432C-B5FB-737E00DFCF89}" type="presParOf" srcId="{C43AB74C-A118-4F35-AA2C-AB08EC5CAEC5}" destId="{57B0A362-F686-4142-AB2C-B36435DBAB87}" srcOrd="0" destOrd="0" presId="urn:microsoft.com/office/officeart/2016/7/layout/VerticalSolidActionList"/>
    <dgm:cxn modelId="{F0B39798-C225-4455-8098-47F3603CD3D5}" type="presParOf" srcId="{57B0A362-F686-4142-AB2C-B36435DBAB87}" destId="{19C47F15-5740-4F5A-94A4-A5494E731330}" srcOrd="0" destOrd="0" presId="urn:microsoft.com/office/officeart/2016/7/layout/VerticalSolidActionList"/>
    <dgm:cxn modelId="{C4DE28E0-7F32-4187-A8C9-8B083F23C43A}" type="presParOf" srcId="{57B0A362-F686-4142-AB2C-B36435DBAB87}" destId="{C60E18C4-9036-4EB1-90CA-6FE42CA3C7FF}" srcOrd="1" destOrd="0" presId="urn:microsoft.com/office/officeart/2016/7/layout/VerticalSolidActionList"/>
    <dgm:cxn modelId="{FD86E4BF-682A-41C2-9632-FD47BB5E51BF}" type="presParOf" srcId="{C43AB74C-A118-4F35-AA2C-AB08EC5CAEC5}" destId="{B27734FD-97F6-4F5C-B4B9-B0550ECCBB74}" srcOrd="1" destOrd="0" presId="urn:microsoft.com/office/officeart/2016/7/layout/VerticalSolidActionList"/>
    <dgm:cxn modelId="{4F9E2234-5C2D-48E5-83F5-7CB7D2A4ED8B}" type="presParOf" srcId="{C43AB74C-A118-4F35-AA2C-AB08EC5CAEC5}" destId="{7C0306F2-949F-4611-AD9F-B35789E5F09E}" srcOrd="2" destOrd="0" presId="urn:microsoft.com/office/officeart/2016/7/layout/VerticalSolidActionList"/>
    <dgm:cxn modelId="{24C2D8EE-EB9F-49EA-9376-5256327E8160}" type="presParOf" srcId="{7C0306F2-949F-4611-AD9F-B35789E5F09E}" destId="{C1C65988-1027-40A5-9F56-6D5836ED90C9}" srcOrd="0" destOrd="0" presId="urn:microsoft.com/office/officeart/2016/7/layout/VerticalSolidActionList"/>
    <dgm:cxn modelId="{AB28D0DE-967F-4FD5-92C4-3255A1464BDE}" type="presParOf" srcId="{7C0306F2-949F-4611-AD9F-B35789E5F09E}" destId="{F6EAACB9-A23A-446D-99AC-767E842A4616}" srcOrd="1" destOrd="0" presId="urn:microsoft.com/office/officeart/2016/7/layout/VerticalSolidActionList"/>
    <dgm:cxn modelId="{312136A1-004D-410C-BFC6-E2B4C808F7A4}" type="presParOf" srcId="{C43AB74C-A118-4F35-AA2C-AB08EC5CAEC5}" destId="{925B54E2-4EF1-4ECD-881D-F1E6EC9474CB}" srcOrd="3" destOrd="0" presId="urn:microsoft.com/office/officeart/2016/7/layout/VerticalSolidActionList"/>
    <dgm:cxn modelId="{7205C39C-2355-426B-A7FA-440385873790}" type="presParOf" srcId="{C43AB74C-A118-4F35-AA2C-AB08EC5CAEC5}" destId="{DF931800-630D-4850-9583-054FC9FDD3A4}" srcOrd="4" destOrd="0" presId="urn:microsoft.com/office/officeart/2016/7/layout/VerticalSolidActionList"/>
    <dgm:cxn modelId="{69684D45-AD69-45AF-BEE1-A1EADEBFDD42}" type="presParOf" srcId="{DF931800-630D-4850-9583-054FC9FDD3A4}" destId="{71C594FA-A1AB-4BF1-A5D2-789850B793A9}" srcOrd="0" destOrd="0" presId="urn:microsoft.com/office/officeart/2016/7/layout/VerticalSolidActionList"/>
    <dgm:cxn modelId="{83A33CCF-A368-49D6-83F7-7BA833031A0C}" type="presParOf" srcId="{DF931800-630D-4850-9583-054FC9FDD3A4}" destId="{443EE334-DD4A-47B9-8005-3B5FD14D2687}" srcOrd="1" destOrd="0" presId="urn:microsoft.com/office/officeart/2016/7/layout/VerticalSolidActionList"/>
    <dgm:cxn modelId="{378AE969-DBC0-4319-AEE4-5FD4B81D8761}" type="presParOf" srcId="{C43AB74C-A118-4F35-AA2C-AB08EC5CAEC5}" destId="{CA1591A5-5C77-481E-A4A7-5BDE3D222AB4}" srcOrd="5" destOrd="0" presId="urn:microsoft.com/office/officeart/2016/7/layout/VerticalSolidActionList"/>
    <dgm:cxn modelId="{DD6ED768-D0F0-4252-B4D9-B2ECC3110308}" type="presParOf" srcId="{C43AB74C-A118-4F35-AA2C-AB08EC5CAEC5}" destId="{79D29F1B-7491-4774-870D-7934D72D0735}" srcOrd="6" destOrd="0" presId="urn:microsoft.com/office/officeart/2016/7/layout/VerticalSolidActionList"/>
    <dgm:cxn modelId="{F97F7943-C7D5-4BCD-B16D-7A94B1E97E1E}" type="presParOf" srcId="{79D29F1B-7491-4774-870D-7934D72D0735}" destId="{AB34C229-7F42-4ADC-B38C-3DCF9A6A0590}" srcOrd="0" destOrd="0" presId="urn:microsoft.com/office/officeart/2016/7/layout/VerticalSolidActionList"/>
    <dgm:cxn modelId="{76DABEE2-64C9-4691-8B17-A6B4C9AB0861}" type="presParOf" srcId="{79D29F1B-7491-4774-870D-7934D72D0735}" destId="{2AB4C1BF-0CC8-41DE-835F-36F4C007DFA3}" srcOrd="1" destOrd="0" presId="urn:microsoft.com/office/officeart/2016/7/layout/VerticalSolidActionList"/>
    <dgm:cxn modelId="{2882982F-EB42-45AA-BDDD-8BAD5448C89C}" type="presParOf" srcId="{C43AB74C-A118-4F35-AA2C-AB08EC5CAEC5}" destId="{57BFAED4-5F74-48CE-9662-1C861A1F1553}" srcOrd="7" destOrd="0" presId="urn:microsoft.com/office/officeart/2016/7/layout/VerticalSolidActionList"/>
    <dgm:cxn modelId="{8AC4F2DF-1EDC-4BDF-8C6A-7DFD64AF74ED}" type="presParOf" srcId="{C43AB74C-A118-4F35-AA2C-AB08EC5CAEC5}" destId="{D598C60E-C66E-4B2C-9755-496C1C8ACE30}" srcOrd="8" destOrd="0" presId="urn:microsoft.com/office/officeart/2016/7/layout/VerticalSolidActionList"/>
    <dgm:cxn modelId="{21B5C67A-2E86-499A-8282-ABB8DE6D0138}" type="presParOf" srcId="{D598C60E-C66E-4B2C-9755-496C1C8ACE30}" destId="{C184C0AE-6839-4F7C-93A1-885E201380BD}" srcOrd="0" destOrd="0" presId="urn:microsoft.com/office/officeart/2016/7/layout/VerticalSolidActionList"/>
    <dgm:cxn modelId="{5B8C3479-5C1A-4D25-88A6-0D7607B80608}" type="presParOf" srcId="{D598C60E-C66E-4B2C-9755-496C1C8ACE30}" destId="{742DAE93-0A51-4118-A8A2-909F7142C09E}"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038A9-FEDF-4D5A-8AB9-3206E425234D}">
      <dsp:nvSpPr>
        <dsp:cNvPr id="0" name=""/>
        <dsp:cNvSpPr/>
      </dsp:nvSpPr>
      <dsp:spPr>
        <a:xfrm>
          <a:off x="0" y="1450"/>
          <a:ext cx="6900512" cy="10628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responsibility given to the individual Post is the source of our strength and growth. </a:t>
          </a:r>
        </a:p>
      </dsp:txBody>
      <dsp:txXfrm>
        <a:off x="51885" y="53335"/>
        <a:ext cx="6796742" cy="959101"/>
      </dsp:txXfrm>
    </dsp:sp>
    <dsp:sp modelId="{010CC2BD-DE1F-4412-A282-A3C9AF8EF513}">
      <dsp:nvSpPr>
        <dsp:cNvPr id="0" name=""/>
        <dsp:cNvSpPr/>
      </dsp:nvSpPr>
      <dsp:spPr>
        <a:xfrm>
          <a:off x="0" y="1119042"/>
          <a:ext cx="6900512" cy="106287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Post is to a large degree autonomous, restricted only by broad general guidelines made clear in the National or Department Constitution and By-Laws.</a:t>
          </a:r>
        </a:p>
      </dsp:txBody>
      <dsp:txXfrm>
        <a:off x="51885" y="1170927"/>
        <a:ext cx="6796742" cy="959101"/>
      </dsp:txXfrm>
    </dsp:sp>
    <dsp:sp modelId="{3ABFFBE4-8D59-445D-B65D-36D55F4C1C72}">
      <dsp:nvSpPr>
        <dsp:cNvPr id="0" name=""/>
        <dsp:cNvSpPr/>
      </dsp:nvSpPr>
      <dsp:spPr>
        <a:xfrm>
          <a:off x="0" y="2236634"/>
          <a:ext cx="6900512" cy="106287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Post officers, Executive Committee, and membership work together to establish the rules and guidelines of the Post as outlined in the Post Constitution and By-Laws. </a:t>
          </a:r>
        </a:p>
      </dsp:txBody>
      <dsp:txXfrm>
        <a:off x="51885" y="2288519"/>
        <a:ext cx="6796742" cy="959101"/>
      </dsp:txXfrm>
    </dsp:sp>
    <dsp:sp modelId="{0B65C962-566A-4E44-AA50-F87E44C27227}">
      <dsp:nvSpPr>
        <dsp:cNvPr id="0" name=""/>
        <dsp:cNvSpPr/>
      </dsp:nvSpPr>
      <dsp:spPr>
        <a:xfrm>
          <a:off x="0" y="3354226"/>
          <a:ext cx="6900512" cy="106287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 most cases, issues involving Post operations need to be addressed at the Post level.</a:t>
          </a:r>
        </a:p>
      </dsp:txBody>
      <dsp:txXfrm>
        <a:off x="51885" y="3406111"/>
        <a:ext cx="6796742" cy="959101"/>
      </dsp:txXfrm>
    </dsp:sp>
    <dsp:sp modelId="{04A673F3-DD3E-447D-A2C6-01CE1836F8EF}">
      <dsp:nvSpPr>
        <dsp:cNvPr id="0" name=""/>
        <dsp:cNvSpPr/>
      </dsp:nvSpPr>
      <dsp:spPr>
        <a:xfrm>
          <a:off x="0" y="4471818"/>
          <a:ext cx="6900512" cy="10628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If an issue involves the upper echelon of the Post leadership or is not being properly addressed at the Post, you are encouraged to contact your District Commander for assistance.</a:t>
          </a:r>
        </a:p>
      </dsp:txBody>
      <dsp:txXfrm>
        <a:off x="51885" y="4523703"/>
        <a:ext cx="6796742" cy="959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4668C-2AB8-4D81-8351-75577C3AF5FB}">
      <dsp:nvSpPr>
        <dsp:cNvPr id="0" name=""/>
        <dsp:cNvSpPr/>
      </dsp:nvSpPr>
      <dsp:spPr>
        <a:xfrm>
          <a:off x="1249052" y="1746"/>
          <a:ext cx="4996212" cy="1790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940" tIns="454746" rIns="96940" bIns="454746" numCol="1" spcCol="1270" anchor="ctr" anchorCtr="0">
          <a:noAutofit/>
        </a:bodyPr>
        <a:lstStyle/>
        <a:p>
          <a:pPr marL="0" lvl="0" indent="0" algn="l" defTabSz="800100">
            <a:lnSpc>
              <a:spcPct val="90000"/>
            </a:lnSpc>
            <a:spcBef>
              <a:spcPct val="0"/>
            </a:spcBef>
            <a:spcAft>
              <a:spcPct val="35000"/>
            </a:spcAft>
            <a:buNone/>
          </a:pPr>
          <a:r>
            <a:rPr lang="en-US" sz="1800" kern="1200"/>
            <a:t>*Schedule two or more membership promotions within his/her Area utilizing National Legion College graduates as coordinated with Department.  </a:t>
          </a:r>
        </a:p>
      </dsp:txBody>
      <dsp:txXfrm>
        <a:off x="1249052" y="1746"/>
        <a:ext cx="4996212" cy="1790337"/>
      </dsp:txXfrm>
    </dsp:sp>
    <dsp:sp modelId="{50A43B60-8253-42BD-9179-41C0F2C7C08B}">
      <dsp:nvSpPr>
        <dsp:cNvPr id="0" name=""/>
        <dsp:cNvSpPr/>
      </dsp:nvSpPr>
      <dsp:spPr>
        <a:xfrm>
          <a:off x="0" y="1746"/>
          <a:ext cx="1249053" cy="179033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96" tIns="176846" rIns="66096" bIns="176846" numCol="1" spcCol="1270" anchor="ctr" anchorCtr="0">
          <a:noAutofit/>
        </a:bodyPr>
        <a:lstStyle/>
        <a:p>
          <a:pPr marL="0" lvl="0" indent="0" algn="ctr" defTabSz="977900">
            <a:lnSpc>
              <a:spcPct val="90000"/>
            </a:lnSpc>
            <a:spcBef>
              <a:spcPct val="0"/>
            </a:spcBef>
            <a:spcAft>
              <a:spcPct val="35000"/>
            </a:spcAft>
            <a:buNone/>
          </a:pPr>
          <a:r>
            <a:rPr lang="en-US" sz="2200" kern="1200"/>
            <a:t>Schedule</a:t>
          </a:r>
        </a:p>
      </dsp:txBody>
      <dsp:txXfrm>
        <a:off x="0" y="1746"/>
        <a:ext cx="1249053" cy="1790337"/>
      </dsp:txXfrm>
    </dsp:sp>
    <dsp:sp modelId="{B7B4B05A-CA9B-4817-9259-99D92C7614DE}">
      <dsp:nvSpPr>
        <dsp:cNvPr id="0" name=""/>
        <dsp:cNvSpPr/>
      </dsp:nvSpPr>
      <dsp:spPr>
        <a:xfrm>
          <a:off x="1249052" y="1899504"/>
          <a:ext cx="4996212" cy="1790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940" tIns="454746" rIns="96940" bIns="454746" numCol="1" spcCol="1270" anchor="ctr" anchorCtr="0">
          <a:noAutofit/>
        </a:bodyPr>
        <a:lstStyle/>
        <a:p>
          <a:pPr marL="0" lvl="0" indent="0" algn="l" defTabSz="800100">
            <a:lnSpc>
              <a:spcPct val="90000"/>
            </a:lnSpc>
            <a:spcBef>
              <a:spcPct val="0"/>
            </a:spcBef>
            <a:spcAft>
              <a:spcPct val="35000"/>
            </a:spcAft>
            <a:buNone/>
          </a:pPr>
          <a:r>
            <a:rPr lang="en-US" sz="1800" kern="1200"/>
            <a:t>* Provide written reports on activities and other reports at the interval directed by the Department Commander.  </a:t>
          </a:r>
        </a:p>
      </dsp:txBody>
      <dsp:txXfrm>
        <a:off x="1249052" y="1899504"/>
        <a:ext cx="4996212" cy="1790337"/>
      </dsp:txXfrm>
    </dsp:sp>
    <dsp:sp modelId="{ED39277A-68AC-4109-B24D-6434429642EE}">
      <dsp:nvSpPr>
        <dsp:cNvPr id="0" name=""/>
        <dsp:cNvSpPr/>
      </dsp:nvSpPr>
      <dsp:spPr>
        <a:xfrm>
          <a:off x="0" y="1899504"/>
          <a:ext cx="1249053" cy="179033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96" tIns="176846" rIns="66096" bIns="176846" numCol="1" spcCol="1270" anchor="ctr" anchorCtr="0">
          <a:noAutofit/>
        </a:bodyPr>
        <a:lstStyle/>
        <a:p>
          <a:pPr marL="0" lvl="0" indent="0" algn="ctr" defTabSz="977900">
            <a:lnSpc>
              <a:spcPct val="90000"/>
            </a:lnSpc>
            <a:spcBef>
              <a:spcPct val="0"/>
            </a:spcBef>
            <a:spcAft>
              <a:spcPct val="35000"/>
            </a:spcAft>
            <a:buNone/>
          </a:pPr>
          <a:r>
            <a:rPr lang="en-US" sz="2200" kern="1200"/>
            <a:t>Provide</a:t>
          </a:r>
        </a:p>
      </dsp:txBody>
      <dsp:txXfrm>
        <a:off x="0" y="1899504"/>
        <a:ext cx="1249053" cy="1790337"/>
      </dsp:txXfrm>
    </dsp:sp>
    <dsp:sp modelId="{EC00C601-CA96-4208-928F-B7AD25D270C2}">
      <dsp:nvSpPr>
        <dsp:cNvPr id="0" name=""/>
        <dsp:cNvSpPr/>
      </dsp:nvSpPr>
      <dsp:spPr>
        <a:xfrm>
          <a:off x="1249052" y="3797262"/>
          <a:ext cx="4996212" cy="1790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940" tIns="454746" rIns="96940" bIns="454746" numCol="1" spcCol="1270" anchor="ctr" anchorCtr="0">
          <a:noAutofit/>
        </a:bodyPr>
        <a:lstStyle/>
        <a:p>
          <a:pPr marL="0" lvl="0" indent="0" algn="l" defTabSz="800100">
            <a:lnSpc>
              <a:spcPct val="90000"/>
            </a:lnSpc>
            <a:spcBef>
              <a:spcPct val="0"/>
            </a:spcBef>
            <a:spcAft>
              <a:spcPct val="35000"/>
            </a:spcAft>
            <a:buNone/>
          </a:pPr>
          <a:r>
            <a:rPr lang="en-US" sz="1800" kern="1200"/>
            <a:t>*Complete the Legion Extension Institute Course </a:t>
          </a:r>
        </a:p>
      </dsp:txBody>
      <dsp:txXfrm>
        <a:off x="1249052" y="3797262"/>
        <a:ext cx="4996212" cy="1790337"/>
      </dsp:txXfrm>
    </dsp:sp>
    <dsp:sp modelId="{DD090741-88EB-4118-B0F2-31909A2A7061}">
      <dsp:nvSpPr>
        <dsp:cNvPr id="0" name=""/>
        <dsp:cNvSpPr/>
      </dsp:nvSpPr>
      <dsp:spPr>
        <a:xfrm>
          <a:off x="0" y="3797262"/>
          <a:ext cx="1249053" cy="179033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96" tIns="176846" rIns="66096" bIns="176846" numCol="1" spcCol="1270" anchor="ctr" anchorCtr="0">
          <a:noAutofit/>
        </a:bodyPr>
        <a:lstStyle/>
        <a:p>
          <a:pPr marL="0" lvl="0" indent="0" algn="ctr" defTabSz="977900">
            <a:lnSpc>
              <a:spcPct val="90000"/>
            </a:lnSpc>
            <a:spcBef>
              <a:spcPct val="0"/>
            </a:spcBef>
            <a:spcAft>
              <a:spcPct val="35000"/>
            </a:spcAft>
            <a:buNone/>
          </a:pPr>
          <a:r>
            <a:rPr lang="en-US" sz="2200" kern="1200"/>
            <a:t>Complete</a:t>
          </a:r>
        </a:p>
      </dsp:txBody>
      <dsp:txXfrm>
        <a:off x="0" y="3797262"/>
        <a:ext cx="1249053" cy="1790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6F350-BD32-4B1E-9D81-8CEEE1E3E3A0}">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5D1E8B-C349-4303-9664-CD1E5C890C47}">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a.  Maintaining membership records. </a:t>
          </a:r>
        </a:p>
      </dsp:txBody>
      <dsp:txXfrm>
        <a:off x="100682" y="2427484"/>
        <a:ext cx="2370489" cy="720000"/>
      </dsp:txXfrm>
    </dsp:sp>
    <dsp:sp modelId="{6D6DC32C-A30A-4569-A01F-35E931864C4A}">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542652-F068-4CA5-9BF4-A4F69698B3A7}">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b. Creating an agenda and taking meeting minutes.</a:t>
          </a:r>
        </a:p>
      </dsp:txBody>
      <dsp:txXfrm>
        <a:off x="2886007" y="2427484"/>
        <a:ext cx="2370489" cy="720000"/>
      </dsp:txXfrm>
    </dsp:sp>
    <dsp:sp modelId="{1CA882D8-0C00-4912-BF95-57D30767D3E8}">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26BA27-34E4-4B2D-8F8B-2B6ED142569A}">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  Oversees and assists in the work of the other Officers and Committees.       </a:t>
          </a:r>
        </a:p>
      </dsp:txBody>
      <dsp:txXfrm>
        <a:off x="5671332" y="2427484"/>
        <a:ext cx="2370489" cy="720000"/>
      </dsp:txXfrm>
    </dsp:sp>
    <dsp:sp modelId="{EA91AE6D-D8DD-436C-A85F-657C97E61208}">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2B1135-9AE7-45F9-8BFA-FFD79315F69F}">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d. Publishes official orders, announcements, and instructions.</a:t>
          </a:r>
        </a:p>
      </dsp:txBody>
      <dsp:txXfrm>
        <a:off x="8456657" y="2427484"/>
        <a:ext cx="237048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08C20-7103-407D-80AA-8DD3B14A3596}">
      <dsp:nvSpPr>
        <dsp:cNvPr id="0" name=""/>
        <dsp:cNvSpPr/>
      </dsp:nvSpPr>
      <dsp:spPr>
        <a:xfrm>
          <a:off x="0" y="217517"/>
          <a:ext cx="9724031"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He/She should go through all the Post records at the first opportunity. </a:t>
          </a:r>
        </a:p>
      </dsp:txBody>
      <dsp:txXfrm>
        <a:off x="50420" y="267937"/>
        <a:ext cx="9623191" cy="932014"/>
      </dsp:txXfrm>
    </dsp:sp>
    <dsp:sp modelId="{9121A1A8-B5F3-4998-9E7F-BB297E0392E3}">
      <dsp:nvSpPr>
        <dsp:cNvPr id="0" name=""/>
        <dsp:cNvSpPr/>
      </dsp:nvSpPr>
      <dsp:spPr>
        <a:xfrm>
          <a:off x="0" y="1325251"/>
          <a:ext cx="9724031"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Constitution, minutes of meetings, and reports of Officers and Committees will give an insight in to the Post’s policies and traditions.</a:t>
          </a:r>
        </a:p>
      </dsp:txBody>
      <dsp:txXfrm>
        <a:off x="50420" y="1375671"/>
        <a:ext cx="9623191" cy="932014"/>
      </dsp:txXfrm>
    </dsp:sp>
    <dsp:sp modelId="{D8C5A485-6349-4D4E-8365-32D2DBE6B362}">
      <dsp:nvSpPr>
        <dsp:cNvPr id="0" name=""/>
        <dsp:cNvSpPr/>
      </dsp:nvSpPr>
      <dsp:spPr>
        <a:xfrm>
          <a:off x="0" y="2432986"/>
          <a:ext cx="9724031" cy="1032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Communications from Department Headquarters shall keep the Adjutant up to date on instructions.  </a:t>
          </a:r>
        </a:p>
      </dsp:txBody>
      <dsp:txXfrm>
        <a:off x="50420" y="2483406"/>
        <a:ext cx="9623191" cy="932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A924A-B749-435A-8715-B3CB5E59B2AF}">
      <dsp:nvSpPr>
        <dsp:cNvPr id="0" name=""/>
        <dsp:cNvSpPr/>
      </dsp:nvSpPr>
      <dsp:spPr>
        <a:xfrm>
          <a:off x="0" y="18570"/>
          <a:ext cx="6900512" cy="5499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In the majority of Posts, a First and Second Vice Commander are elected, with membership being the primary concern of the First Vice Commander. </a:t>
          </a:r>
        </a:p>
      </dsp:txBody>
      <dsp:txXfrm>
        <a:off x="268439" y="287009"/>
        <a:ext cx="6363634" cy="4962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9462-E7FC-498C-86FA-604C057F8AAA}">
      <dsp:nvSpPr>
        <dsp:cNvPr id="0" name=""/>
        <dsp:cNvSpPr/>
      </dsp:nvSpPr>
      <dsp:spPr>
        <a:xfrm>
          <a:off x="0" y="0"/>
          <a:ext cx="495960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332DB87-5809-4DA4-B89F-01EBEC2F1362}">
      <dsp:nvSpPr>
        <dsp:cNvPr id="0" name=""/>
        <dsp:cNvSpPr/>
      </dsp:nvSpPr>
      <dsp:spPr>
        <a:xfrm>
          <a:off x="0" y="0"/>
          <a:ext cx="4959603" cy="880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The Finance Officer must be a person of proven integrity and experience in handling financial affairs.</a:t>
          </a:r>
        </a:p>
      </dsp:txBody>
      <dsp:txXfrm>
        <a:off x="0" y="0"/>
        <a:ext cx="4959603" cy="880642"/>
      </dsp:txXfrm>
    </dsp:sp>
    <dsp:sp modelId="{F8931249-A569-4357-B2C3-3F50C8BE4B1F}">
      <dsp:nvSpPr>
        <dsp:cNvPr id="0" name=""/>
        <dsp:cNvSpPr/>
      </dsp:nvSpPr>
      <dsp:spPr>
        <a:xfrm>
          <a:off x="0" y="880642"/>
          <a:ext cx="495960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F0E67D-898C-403D-B610-1D40E339ECA0}">
      <dsp:nvSpPr>
        <dsp:cNvPr id="0" name=""/>
        <dsp:cNvSpPr/>
      </dsp:nvSpPr>
      <dsp:spPr>
        <a:xfrm>
          <a:off x="0" y="880642"/>
          <a:ext cx="4959603" cy="880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The Post is dependent on finance, just as any other organization, and will do well to accept expert advice in formulating and administering its financial policy. </a:t>
          </a:r>
        </a:p>
      </dsp:txBody>
      <dsp:txXfrm>
        <a:off x="0" y="880642"/>
        <a:ext cx="4959603" cy="880642"/>
      </dsp:txXfrm>
    </dsp:sp>
    <dsp:sp modelId="{F6408141-B955-4807-9E62-F0C10F8178EC}">
      <dsp:nvSpPr>
        <dsp:cNvPr id="0" name=""/>
        <dsp:cNvSpPr/>
      </dsp:nvSpPr>
      <dsp:spPr>
        <a:xfrm>
          <a:off x="0" y="1761284"/>
          <a:ext cx="495960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433FDA-3F20-4C26-81E1-6BEF1173A2B7}">
      <dsp:nvSpPr>
        <dsp:cNvPr id="0" name=""/>
        <dsp:cNvSpPr/>
      </dsp:nvSpPr>
      <dsp:spPr>
        <a:xfrm>
          <a:off x="0" y="1761284"/>
          <a:ext cx="4959603" cy="880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The Finance Officer usually serves as the chair of the Finance Committee and is in charge of all receiving and disbursing of Post funds and therefore should be familiar with the various forms involved.</a:t>
          </a:r>
        </a:p>
      </dsp:txBody>
      <dsp:txXfrm>
        <a:off x="0" y="1761284"/>
        <a:ext cx="4959603" cy="880642"/>
      </dsp:txXfrm>
    </dsp:sp>
    <dsp:sp modelId="{7F7800F4-053D-48DF-93A8-E71AB8EB4166}">
      <dsp:nvSpPr>
        <dsp:cNvPr id="0" name=""/>
        <dsp:cNvSpPr/>
      </dsp:nvSpPr>
      <dsp:spPr>
        <a:xfrm>
          <a:off x="0" y="2641926"/>
          <a:ext cx="495960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C2CF4E-5723-4657-937E-DFBE9A3336E3}">
      <dsp:nvSpPr>
        <dsp:cNvPr id="0" name=""/>
        <dsp:cNvSpPr/>
      </dsp:nvSpPr>
      <dsp:spPr>
        <a:xfrm>
          <a:off x="0" y="2641926"/>
          <a:ext cx="4959603" cy="880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The Post Adjutant, in all matters relating to finance, should carry on the work in close correlation with the Finance Officer. </a:t>
          </a:r>
        </a:p>
      </dsp:txBody>
      <dsp:txXfrm>
        <a:off x="0" y="2641926"/>
        <a:ext cx="4959603" cy="8806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F921F-811E-47D2-93A1-64C0B2A71BE4}">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Area Commander serves as the official representative of the Department Commander in his/her Area ensuring the aims and goals of the Department are carried out. </a:t>
          </a:r>
        </a:p>
      </dsp:txBody>
      <dsp:txXfrm>
        <a:off x="930572" y="3032"/>
        <a:ext cx="2833338" cy="1700003"/>
      </dsp:txXfrm>
    </dsp:sp>
    <dsp:sp modelId="{C282B0EA-45EC-486B-A0A5-E1C02B62D862}">
      <dsp:nvSpPr>
        <dsp:cNvPr id="0" name=""/>
        <dsp:cNvSpPr/>
      </dsp:nvSpPr>
      <dsp:spPr>
        <a:xfrm>
          <a:off x="4047245" y="3032"/>
          <a:ext cx="2833338" cy="17000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Area Commander speaks with the authority of the Department and provides supervision for the Districts located in their Area. </a:t>
          </a:r>
        </a:p>
      </dsp:txBody>
      <dsp:txXfrm>
        <a:off x="4047245" y="3032"/>
        <a:ext cx="2833338" cy="1700003"/>
      </dsp:txXfrm>
    </dsp:sp>
    <dsp:sp modelId="{4E9237A8-641F-4740-8B97-F5AC52F50F35}">
      <dsp:nvSpPr>
        <dsp:cNvPr id="0" name=""/>
        <dsp:cNvSpPr/>
      </dsp:nvSpPr>
      <dsp:spPr>
        <a:xfrm>
          <a:off x="7163917" y="3032"/>
          <a:ext cx="2833338" cy="17000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If the Area Commander visits your Post, they should be shown the respect and dignity due to the office they hold.</a:t>
          </a:r>
        </a:p>
      </dsp:txBody>
      <dsp:txXfrm>
        <a:off x="7163917" y="3032"/>
        <a:ext cx="2833338" cy="1700003"/>
      </dsp:txXfrm>
    </dsp:sp>
    <dsp:sp modelId="{A097E033-915D-4C9E-9353-9AC986DD27AF}">
      <dsp:nvSpPr>
        <dsp:cNvPr id="0" name=""/>
        <dsp:cNvSpPr/>
      </dsp:nvSpPr>
      <dsp:spPr>
        <a:xfrm>
          <a:off x="2488909" y="1986369"/>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Duties of the Area Commander (Department By-Laws, Article V, Section 4) </a:t>
          </a:r>
        </a:p>
      </dsp:txBody>
      <dsp:txXfrm>
        <a:off x="2488909" y="1986369"/>
        <a:ext cx="2833338" cy="1700003"/>
      </dsp:txXfrm>
    </dsp:sp>
    <dsp:sp modelId="{F30B943F-A4FF-409C-9B27-8BD1AE80AB46}">
      <dsp:nvSpPr>
        <dsp:cNvPr id="0" name=""/>
        <dsp:cNvSpPr/>
      </dsp:nvSpPr>
      <dsp:spPr>
        <a:xfrm>
          <a:off x="5605581" y="1986369"/>
          <a:ext cx="2833338" cy="17000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Department Area Commanders shall be the personal representatives of the Department Commander in their respective Department Areas. </a:t>
          </a:r>
        </a:p>
      </dsp:txBody>
      <dsp:txXfrm>
        <a:off x="5605581" y="1986369"/>
        <a:ext cx="2833338" cy="17000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42B1D-ACB3-4F94-A80C-A17127747FCA}">
      <dsp:nvSpPr>
        <dsp:cNvPr id="0" name=""/>
        <dsp:cNvSpPr/>
      </dsp:nvSpPr>
      <dsp:spPr>
        <a:xfrm>
          <a:off x="0" y="70553"/>
          <a:ext cx="6245265" cy="2691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It shall be the duty of the Area Commander at all times to cooperate, act as liaison and regularly communicate with the District Commanders in his/her Area and assist them in the furtherance and coordination of the work of the American Legion and in the promotion of membership in his/her Area. </a:t>
          </a:r>
        </a:p>
      </dsp:txBody>
      <dsp:txXfrm>
        <a:off x="131364" y="201917"/>
        <a:ext cx="5982537" cy="2428272"/>
      </dsp:txXfrm>
    </dsp:sp>
    <dsp:sp modelId="{1394BD15-3205-4BE6-930D-46DAB01B0207}">
      <dsp:nvSpPr>
        <dsp:cNvPr id="0" name=""/>
        <dsp:cNvSpPr/>
      </dsp:nvSpPr>
      <dsp:spPr>
        <a:xfrm>
          <a:off x="0" y="2827793"/>
          <a:ext cx="6245265" cy="2691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Area Commander is elected by a majority vote of his/her Area’s registered delegates to the Department Convention and serves as the official representative of the Department Commander in his/her Area ensuring the aims and goals of the Department are carried out. </a:t>
          </a:r>
        </a:p>
      </dsp:txBody>
      <dsp:txXfrm>
        <a:off x="131364" y="2959157"/>
        <a:ext cx="5982537" cy="24282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69837-CC42-452B-B4BF-1C49F2551C54}">
      <dsp:nvSpPr>
        <dsp:cNvPr id="0" name=""/>
        <dsp:cNvSpPr/>
      </dsp:nvSpPr>
      <dsp:spPr>
        <a:xfrm>
          <a:off x="0" y="12593"/>
          <a:ext cx="6245265" cy="65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 Department Convention – preside as Chair over his/her Area Caucus at the Department Convention. </a:t>
          </a:r>
          <a:r>
            <a:rPr lang="en-US" sz="1600" kern="1200">
              <a:sym typeface="Symbol" panose="05050102010706020507" pitchFamily="18" charset="2"/>
            </a:rPr>
            <a:t></a:t>
          </a:r>
          <a:endParaRPr lang="en-US" sz="1600" kern="1200"/>
        </a:p>
      </dsp:txBody>
      <dsp:txXfrm>
        <a:off x="31984" y="44577"/>
        <a:ext cx="6181297" cy="591232"/>
      </dsp:txXfrm>
    </dsp:sp>
    <dsp:sp modelId="{833A5E97-6117-463F-8A17-698E35C3647B}">
      <dsp:nvSpPr>
        <dsp:cNvPr id="0" name=""/>
        <dsp:cNvSpPr/>
      </dsp:nvSpPr>
      <dsp:spPr>
        <a:xfrm>
          <a:off x="0" y="713873"/>
          <a:ext cx="6245265" cy="655200"/>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 Fall Conference.  </a:t>
          </a:r>
        </a:p>
      </dsp:txBody>
      <dsp:txXfrm>
        <a:off x="31984" y="745857"/>
        <a:ext cx="6181297" cy="591232"/>
      </dsp:txXfrm>
    </dsp:sp>
    <dsp:sp modelId="{783F60D3-8396-4FF6-A003-46DEE425E9B5}">
      <dsp:nvSpPr>
        <dsp:cNvPr id="0" name=""/>
        <dsp:cNvSpPr/>
      </dsp:nvSpPr>
      <dsp:spPr>
        <a:xfrm>
          <a:off x="0" y="1415153"/>
          <a:ext cx="6245265" cy="655200"/>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*Department Oratorical Contest.  </a:t>
          </a:r>
        </a:p>
      </dsp:txBody>
      <dsp:txXfrm>
        <a:off x="31984" y="1447137"/>
        <a:ext cx="6181297" cy="591232"/>
      </dsp:txXfrm>
    </dsp:sp>
    <dsp:sp modelId="{5CD3020C-ADEE-4BD3-A832-E23A2D712DA9}">
      <dsp:nvSpPr>
        <dsp:cNvPr id="0" name=""/>
        <dsp:cNvSpPr/>
      </dsp:nvSpPr>
      <dsp:spPr>
        <a:xfrm>
          <a:off x="0" y="2116433"/>
          <a:ext cx="6245265" cy="655200"/>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 Finance Committee Meetings  </a:t>
          </a:r>
        </a:p>
      </dsp:txBody>
      <dsp:txXfrm>
        <a:off x="31984" y="2148417"/>
        <a:ext cx="6181297" cy="591232"/>
      </dsp:txXfrm>
    </dsp:sp>
    <dsp:sp modelId="{EC757F8D-E732-4F58-A199-A195A661ACA5}">
      <dsp:nvSpPr>
        <dsp:cNvPr id="0" name=""/>
        <dsp:cNvSpPr/>
      </dsp:nvSpPr>
      <dsp:spPr>
        <a:xfrm>
          <a:off x="0" y="2817713"/>
          <a:ext cx="6245265" cy="655200"/>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*Department Executive Committee Meetings  </a:t>
          </a:r>
        </a:p>
      </dsp:txBody>
      <dsp:txXfrm>
        <a:off x="31984" y="2849697"/>
        <a:ext cx="6181297" cy="591232"/>
      </dsp:txXfrm>
    </dsp:sp>
    <dsp:sp modelId="{4ED5E4BC-6248-480A-B74B-556FBCEC6856}">
      <dsp:nvSpPr>
        <dsp:cNvPr id="0" name=""/>
        <dsp:cNvSpPr/>
      </dsp:nvSpPr>
      <dsp:spPr>
        <a:xfrm>
          <a:off x="0" y="3518993"/>
          <a:ext cx="6245265" cy="655200"/>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*Department Commander’s Homecoming.  </a:t>
          </a:r>
        </a:p>
      </dsp:txBody>
      <dsp:txXfrm>
        <a:off x="31984" y="3550977"/>
        <a:ext cx="6181297" cy="591232"/>
      </dsp:txXfrm>
    </dsp:sp>
    <dsp:sp modelId="{2284A815-E48B-455A-811E-6C0D5A243BB9}">
      <dsp:nvSpPr>
        <dsp:cNvPr id="0" name=""/>
        <dsp:cNvSpPr/>
      </dsp:nvSpPr>
      <dsp:spPr>
        <a:xfrm>
          <a:off x="0" y="4220273"/>
          <a:ext cx="6245265" cy="655200"/>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*Installation of Department Officers and as many Post Installations in his/her Area as possible.  </a:t>
          </a:r>
        </a:p>
      </dsp:txBody>
      <dsp:txXfrm>
        <a:off x="31984" y="4252257"/>
        <a:ext cx="6181297" cy="591232"/>
      </dsp:txXfrm>
    </dsp:sp>
    <dsp:sp modelId="{9025D297-9214-4890-B855-4329A947A3AA}">
      <dsp:nvSpPr>
        <dsp:cNvPr id="0" name=""/>
        <dsp:cNvSpPr/>
      </dsp:nvSpPr>
      <dsp:spPr>
        <a:xfrm>
          <a:off x="0" y="4921553"/>
          <a:ext cx="6245265" cy="655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 District Meetings within his/her Area.  </a:t>
          </a:r>
        </a:p>
      </dsp:txBody>
      <dsp:txXfrm>
        <a:off x="31984" y="4953537"/>
        <a:ext cx="6181297" cy="5912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18C4-9036-4EB1-90CA-6FE42CA3C7FF}">
      <dsp:nvSpPr>
        <dsp:cNvPr id="0" name=""/>
        <dsp:cNvSpPr/>
      </dsp:nvSpPr>
      <dsp:spPr>
        <a:xfrm>
          <a:off x="1249052" y="2428"/>
          <a:ext cx="4996212" cy="10657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40" tIns="270699" rIns="96940" bIns="270699" numCol="1" spcCol="1270" anchor="ctr" anchorCtr="0">
          <a:noAutofit/>
        </a:bodyPr>
        <a:lstStyle/>
        <a:p>
          <a:pPr marL="0" lvl="0" indent="0" algn="l" defTabSz="800100">
            <a:lnSpc>
              <a:spcPct val="90000"/>
            </a:lnSpc>
            <a:spcBef>
              <a:spcPct val="0"/>
            </a:spcBef>
            <a:spcAft>
              <a:spcPct val="35000"/>
            </a:spcAft>
            <a:buNone/>
          </a:pPr>
          <a:r>
            <a:rPr lang="en-US" sz="1800" kern="1200"/>
            <a:t>*Visit each Post within his/her Area at least once (not counting Installation of Post Officers).  </a:t>
          </a:r>
        </a:p>
      </dsp:txBody>
      <dsp:txXfrm>
        <a:off x="1249052" y="2428"/>
        <a:ext cx="4996212" cy="1065742"/>
      </dsp:txXfrm>
    </dsp:sp>
    <dsp:sp modelId="{19C47F15-5740-4F5A-94A4-A5494E731330}">
      <dsp:nvSpPr>
        <dsp:cNvPr id="0" name=""/>
        <dsp:cNvSpPr/>
      </dsp:nvSpPr>
      <dsp:spPr>
        <a:xfrm>
          <a:off x="0" y="2428"/>
          <a:ext cx="1249053" cy="10657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96" tIns="105272" rIns="66096" bIns="105272" numCol="1" spcCol="1270" anchor="ctr" anchorCtr="0">
          <a:noAutofit/>
        </a:bodyPr>
        <a:lstStyle/>
        <a:p>
          <a:pPr marL="0" lvl="0" indent="0" algn="ctr" defTabSz="977900">
            <a:lnSpc>
              <a:spcPct val="90000"/>
            </a:lnSpc>
            <a:spcBef>
              <a:spcPct val="0"/>
            </a:spcBef>
            <a:spcAft>
              <a:spcPct val="35000"/>
            </a:spcAft>
            <a:buNone/>
          </a:pPr>
          <a:r>
            <a:rPr lang="en-US" sz="2200" kern="1200"/>
            <a:t>Visit</a:t>
          </a:r>
        </a:p>
      </dsp:txBody>
      <dsp:txXfrm>
        <a:off x="0" y="2428"/>
        <a:ext cx="1249053" cy="1065742"/>
      </dsp:txXfrm>
    </dsp:sp>
    <dsp:sp modelId="{F6EAACB9-A23A-446D-99AC-767E842A4616}">
      <dsp:nvSpPr>
        <dsp:cNvPr id="0" name=""/>
        <dsp:cNvSpPr/>
      </dsp:nvSpPr>
      <dsp:spPr>
        <a:xfrm>
          <a:off x="1249052" y="1132115"/>
          <a:ext cx="4996212" cy="10657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40" tIns="270699" rIns="96940" bIns="270699" numCol="1" spcCol="1270" anchor="ctr" anchorCtr="0">
          <a:noAutofit/>
        </a:bodyPr>
        <a:lstStyle/>
        <a:p>
          <a:pPr marL="0" lvl="0" indent="0" algn="l" defTabSz="800100">
            <a:lnSpc>
              <a:spcPct val="90000"/>
            </a:lnSpc>
            <a:spcBef>
              <a:spcPct val="0"/>
            </a:spcBef>
            <a:spcAft>
              <a:spcPct val="35000"/>
            </a:spcAft>
            <a:buNone/>
          </a:pPr>
          <a:r>
            <a:rPr lang="en-US" sz="1800" kern="1200"/>
            <a:t>*Submit a monthly article for the Legion Link.  </a:t>
          </a:r>
        </a:p>
      </dsp:txBody>
      <dsp:txXfrm>
        <a:off x="1249052" y="1132115"/>
        <a:ext cx="4996212" cy="1065742"/>
      </dsp:txXfrm>
    </dsp:sp>
    <dsp:sp modelId="{C1C65988-1027-40A5-9F56-6D5836ED90C9}">
      <dsp:nvSpPr>
        <dsp:cNvPr id="0" name=""/>
        <dsp:cNvSpPr/>
      </dsp:nvSpPr>
      <dsp:spPr>
        <a:xfrm>
          <a:off x="0" y="1132115"/>
          <a:ext cx="1249053" cy="10657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96" tIns="105272" rIns="66096" bIns="105272" numCol="1" spcCol="1270" anchor="ctr" anchorCtr="0">
          <a:noAutofit/>
        </a:bodyPr>
        <a:lstStyle/>
        <a:p>
          <a:pPr marL="0" lvl="0" indent="0" algn="ctr" defTabSz="977900">
            <a:lnSpc>
              <a:spcPct val="90000"/>
            </a:lnSpc>
            <a:spcBef>
              <a:spcPct val="0"/>
            </a:spcBef>
            <a:spcAft>
              <a:spcPct val="35000"/>
            </a:spcAft>
            <a:buNone/>
          </a:pPr>
          <a:r>
            <a:rPr lang="en-US" sz="2200" kern="1200"/>
            <a:t>Submit</a:t>
          </a:r>
        </a:p>
      </dsp:txBody>
      <dsp:txXfrm>
        <a:off x="0" y="1132115"/>
        <a:ext cx="1249053" cy="1065742"/>
      </dsp:txXfrm>
    </dsp:sp>
    <dsp:sp modelId="{443EE334-DD4A-47B9-8005-3B5FD14D2687}">
      <dsp:nvSpPr>
        <dsp:cNvPr id="0" name=""/>
        <dsp:cNvSpPr/>
      </dsp:nvSpPr>
      <dsp:spPr>
        <a:xfrm>
          <a:off x="1249052" y="2261802"/>
          <a:ext cx="4996212" cy="10657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40" tIns="270699" rIns="96940" bIns="270699" numCol="1" spcCol="1270" anchor="ctr" anchorCtr="0">
          <a:noAutofit/>
        </a:bodyPr>
        <a:lstStyle/>
        <a:p>
          <a:pPr marL="0" lvl="0" indent="0" algn="l" defTabSz="800100">
            <a:lnSpc>
              <a:spcPct val="90000"/>
            </a:lnSpc>
            <a:spcBef>
              <a:spcPct val="0"/>
            </a:spcBef>
            <a:spcAft>
              <a:spcPct val="35000"/>
            </a:spcAft>
            <a:buNone/>
          </a:pPr>
          <a:r>
            <a:rPr lang="en-US" sz="1800" kern="1200"/>
            <a:t>*Schedule an Area Conference, which may include an Area Ball.  </a:t>
          </a:r>
        </a:p>
      </dsp:txBody>
      <dsp:txXfrm>
        <a:off x="1249052" y="2261802"/>
        <a:ext cx="4996212" cy="1065742"/>
      </dsp:txXfrm>
    </dsp:sp>
    <dsp:sp modelId="{71C594FA-A1AB-4BF1-A5D2-789850B793A9}">
      <dsp:nvSpPr>
        <dsp:cNvPr id="0" name=""/>
        <dsp:cNvSpPr/>
      </dsp:nvSpPr>
      <dsp:spPr>
        <a:xfrm>
          <a:off x="0" y="2261802"/>
          <a:ext cx="1249053" cy="10657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96" tIns="105272" rIns="66096" bIns="105272" numCol="1" spcCol="1270" anchor="ctr" anchorCtr="0">
          <a:noAutofit/>
        </a:bodyPr>
        <a:lstStyle/>
        <a:p>
          <a:pPr marL="0" lvl="0" indent="0" algn="ctr" defTabSz="977900">
            <a:lnSpc>
              <a:spcPct val="90000"/>
            </a:lnSpc>
            <a:spcBef>
              <a:spcPct val="0"/>
            </a:spcBef>
            <a:spcAft>
              <a:spcPct val="35000"/>
            </a:spcAft>
            <a:buNone/>
          </a:pPr>
          <a:r>
            <a:rPr lang="en-US" sz="2200" kern="1200"/>
            <a:t>Schedule</a:t>
          </a:r>
        </a:p>
      </dsp:txBody>
      <dsp:txXfrm>
        <a:off x="0" y="2261802"/>
        <a:ext cx="1249053" cy="1065742"/>
      </dsp:txXfrm>
    </dsp:sp>
    <dsp:sp modelId="{2AB4C1BF-0CC8-41DE-835F-36F4C007DFA3}">
      <dsp:nvSpPr>
        <dsp:cNvPr id="0" name=""/>
        <dsp:cNvSpPr/>
      </dsp:nvSpPr>
      <dsp:spPr>
        <a:xfrm>
          <a:off x="1249052" y="3391489"/>
          <a:ext cx="4996212" cy="10657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40" tIns="270699" rIns="96940" bIns="270699" numCol="1" spcCol="1270" anchor="ctr" anchorCtr="0">
          <a:noAutofit/>
        </a:bodyPr>
        <a:lstStyle/>
        <a:p>
          <a:pPr marL="0" lvl="0" indent="0" algn="l" defTabSz="800100">
            <a:lnSpc>
              <a:spcPct val="90000"/>
            </a:lnSpc>
            <a:spcBef>
              <a:spcPct val="0"/>
            </a:spcBef>
            <a:spcAft>
              <a:spcPct val="35000"/>
            </a:spcAft>
            <a:buNone/>
          </a:pPr>
          <a:r>
            <a:rPr lang="en-US" sz="1800" kern="1200"/>
            <a:t>*Schedule two or more joint meetings with all District and Vice Commanders.  </a:t>
          </a:r>
        </a:p>
      </dsp:txBody>
      <dsp:txXfrm>
        <a:off x="1249052" y="3391489"/>
        <a:ext cx="4996212" cy="1065742"/>
      </dsp:txXfrm>
    </dsp:sp>
    <dsp:sp modelId="{AB34C229-7F42-4ADC-B38C-3DCF9A6A0590}">
      <dsp:nvSpPr>
        <dsp:cNvPr id="0" name=""/>
        <dsp:cNvSpPr/>
      </dsp:nvSpPr>
      <dsp:spPr>
        <a:xfrm>
          <a:off x="0" y="3391489"/>
          <a:ext cx="1249053" cy="10657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96" tIns="105272" rIns="66096" bIns="105272" numCol="1" spcCol="1270" anchor="ctr" anchorCtr="0">
          <a:noAutofit/>
        </a:bodyPr>
        <a:lstStyle/>
        <a:p>
          <a:pPr marL="0" lvl="0" indent="0" algn="ctr" defTabSz="977900">
            <a:lnSpc>
              <a:spcPct val="90000"/>
            </a:lnSpc>
            <a:spcBef>
              <a:spcPct val="0"/>
            </a:spcBef>
            <a:spcAft>
              <a:spcPct val="35000"/>
            </a:spcAft>
            <a:buNone/>
          </a:pPr>
          <a:r>
            <a:rPr lang="en-US" sz="2200" kern="1200"/>
            <a:t>Schedule</a:t>
          </a:r>
        </a:p>
      </dsp:txBody>
      <dsp:txXfrm>
        <a:off x="0" y="3391489"/>
        <a:ext cx="1249053" cy="1065742"/>
      </dsp:txXfrm>
    </dsp:sp>
    <dsp:sp modelId="{742DAE93-0A51-4118-A8A2-909F7142C09E}">
      <dsp:nvSpPr>
        <dsp:cNvPr id="0" name=""/>
        <dsp:cNvSpPr/>
      </dsp:nvSpPr>
      <dsp:spPr>
        <a:xfrm>
          <a:off x="1249052" y="4521175"/>
          <a:ext cx="4996212" cy="10657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940" tIns="270699" rIns="96940" bIns="270699" numCol="1" spcCol="1270" anchor="ctr" anchorCtr="0">
          <a:noAutofit/>
        </a:bodyPr>
        <a:lstStyle/>
        <a:p>
          <a:pPr marL="0" lvl="0" indent="0" algn="l" defTabSz="800100">
            <a:lnSpc>
              <a:spcPct val="90000"/>
            </a:lnSpc>
            <a:spcBef>
              <a:spcPct val="0"/>
            </a:spcBef>
            <a:spcAft>
              <a:spcPct val="35000"/>
            </a:spcAft>
            <a:buNone/>
          </a:pPr>
          <a:r>
            <a:rPr lang="en-US" sz="1800" kern="1200"/>
            <a:t>*Schedule two or more round table meetings with District and Post Commanders in each District </a:t>
          </a:r>
        </a:p>
      </dsp:txBody>
      <dsp:txXfrm>
        <a:off x="1249052" y="4521175"/>
        <a:ext cx="4996212" cy="1065742"/>
      </dsp:txXfrm>
    </dsp:sp>
    <dsp:sp modelId="{C184C0AE-6839-4F7C-93A1-885E201380BD}">
      <dsp:nvSpPr>
        <dsp:cNvPr id="0" name=""/>
        <dsp:cNvSpPr/>
      </dsp:nvSpPr>
      <dsp:spPr>
        <a:xfrm>
          <a:off x="0" y="4521175"/>
          <a:ext cx="1249053" cy="10657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96" tIns="105272" rIns="66096" bIns="105272" numCol="1" spcCol="1270" anchor="ctr" anchorCtr="0">
          <a:noAutofit/>
        </a:bodyPr>
        <a:lstStyle/>
        <a:p>
          <a:pPr marL="0" lvl="0" indent="0" algn="ctr" defTabSz="977900">
            <a:lnSpc>
              <a:spcPct val="90000"/>
            </a:lnSpc>
            <a:spcBef>
              <a:spcPct val="0"/>
            </a:spcBef>
            <a:spcAft>
              <a:spcPct val="35000"/>
            </a:spcAft>
            <a:buNone/>
          </a:pPr>
          <a:r>
            <a:rPr lang="en-US" sz="2200" kern="1200"/>
            <a:t>Schedule</a:t>
          </a:r>
        </a:p>
      </dsp:txBody>
      <dsp:txXfrm>
        <a:off x="0" y="4521175"/>
        <a:ext cx="1249053" cy="10657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8A94-20EE-4D6A-8C9C-4ABF71B00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4BBD49-8FF5-4950-A987-81C81E7A3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5A7C04-6A38-4475-96D4-209D80B5234F}"/>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5" name="Footer Placeholder 4">
            <a:extLst>
              <a:ext uri="{FF2B5EF4-FFF2-40B4-BE49-F238E27FC236}">
                <a16:creationId xmlns:a16="http://schemas.microsoft.com/office/drawing/2014/main" id="{C12FF41E-E2CB-45AB-8307-BDA59C6B7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4C2EF-D2A3-40D0-BDFB-899AD0E2CF21}"/>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319720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3986-EC8E-4C10-BD47-2C75DB95A6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E2B078-F482-416A-83DD-F8A15645D5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1360E-1DAD-4429-BFE4-D9C7D2D25299}"/>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5" name="Footer Placeholder 4">
            <a:extLst>
              <a:ext uri="{FF2B5EF4-FFF2-40B4-BE49-F238E27FC236}">
                <a16:creationId xmlns:a16="http://schemas.microsoft.com/office/drawing/2014/main" id="{14EE26FD-8B4D-4C85-B601-35411B189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5A1A4-2BFB-4374-8EDC-1198B57C7FAC}"/>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16544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3E2E4-BB33-4A51-B780-15787807A7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ED7FCD-CC4F-4119-AE42-802A59A5F1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473FF-A201-400F-B813-68041E16D798}"/>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5" name="Footer Placeholder 4">
            <a:extLst>
              <a:ext uri="{FF2B5EF4-FFF2-40B4-BE49-F238E27FC236}">
                <a16:creationId xmlns:a16="http://schemas.microsoft.com/office/drawing/2014/main" id="{514BF17B-8E4E-4632-A6EA-67CECA3D4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CF619-43CB-4356-A2C6-9A6C289107FA}"/>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52403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CA8F-2E70-426D-83F1-0185AE0D44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46513-D3D5-4C9F-BA4A-FAF1AA684E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74ED0-A6CE-4008-9156-E8F7EDECB7F7}"/>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5" name="Footer Placeholder 4">
            <a:extLst>
              <a:ext uri="{FF2B5EF4-FFF2-40B4-BE49-F238E27FC236}">
                <a16:creationId xmlns:a16="http://schemas.microsoft.com/office/drawing/2014/main" id="{CCCB9ADF-BDE8-4C51-A1F8-9B3269383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67326-A790-4DBE-B208-508778247B74}"/>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175340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A91B-2AA7-4ED1-9755-3784BBA6A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5F4321-6C95-4635-93D4-EF86849E2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C1EF8-A289-4E03-A95E-5EE0C80A94C7}"/>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5" name="Footer Placeholder 4">
            <a:extLst>
              <a:ext uri="{FF2B5EF4-FFF2-40B4-BE49-F238E27FC236}">
                <a16:creationId xmlns:a16="http://schemas.microsoft.com/office/drawing/2014/main" id="{007AE641-804C-4218-92C4-D1815B544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5D428-5997-48A4-9715-19ECB41E584C}"/>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44904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1AD3-E225-4EDF-9C13-F8C929C93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FA50F3-AA34-496B-91D1-E4418B554C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881CD3-2F15-490A-9FE6-2F79C09EF8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00A3C-A5DB-4451-B052-286749FA46C7}"/>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6" name="Footer Placeholder 5">
            <a:extLst>
              <a:ext uri="{FF2B5EF4-FFF2-40B4-BE49-F238E27FC236}">
                <a16:creationId xmlns:a16="http://schemas.microsoft.com/office/drawing/2014/main" id="{0B24E0A9-318A-4CF3-989D-305F1E826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12407-7206-41A3-A7FB-88632FE7F067}"/>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256499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FB60-2454-46EE-9FB4-A3C9AA62BD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8A3DF-757A-466D-9A9E-8CABD346F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5C5DD-EA85-45FA-B722-961836BE5F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76E86-B807-49AA-AD5F-EB6371882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4C4BA-3786-41BA-8381-A0AD60BC7E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07C438-DB58-4CEC-BB60-2464A877248B}"/>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8" name="Footer Placeholder 7">
            <a:extLst>
              <a:ext uri="{FF2B5EF4-FFF2-40B4-BE49-F238E27FC236}">
                <a16:creationId xmlns:a16="http://schemas.microsoft.com/office/drawing/2014/main" id="{60EB39F0-5777-433F-A109-41DCBEAE3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8093D2-40F7-4A78-B8F8-CFBB2B094428}"/>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69995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1464-40CD-4FEF-A13B-DB161B4D7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23DFD4-5F3D-45E6-9A92-906D39BAF8CB}"/>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4" name="Footer Placeholder 3">
            <a:extLst>
              <a:ext uri="{FF2B5EF4-FFF2-40B4-BE49-F238E27FC236}">
                <a16:creationId xmlns:a16="http://schemas.microsoft.com/office/drawing/2014/main" id="{8A7735CA-B9B3-4393-A4C3-C0CA35F20B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8D696A-A63B-4329-8301-D863BAD7C42C}"/>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264839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16AE69-1C95-4903-AD70-534616EFE1A2}"/>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3" name="Footer Placeholder 2">
            <a:extLst>
              <a:ext uri="{FF2B5EF4-FFF2-40B4-BE49-F238E27FC236}">
                <a16:creationId xmlns:a16="http://schemas.microsoft.com/office/drawing/2014/main" id="{267D558C-6A3A-49B4-AFCB-1E9E897475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4EE39-259B-4572-ACFC-1E9F5FC4F558}"/>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271409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3785-2191-4536-84AF-1BCEC14D4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837FD-1574-46A3-BD33-87CC42870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7428FC-CF31-4E03-9F6E-416FA49BF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7F306-BD27-4BA8-8391-5A54932F8A3A}"/>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6" name="Footer Placeholder 5">
            <a:extLst>
              <a:ext uri="{FF2B5EF4-FFF2-40B4-BE49-F238E27FC236}">
                <a16:creationId xmlns:a16="http://schemas.microsoft.com/office/drawing/2014/main" id="{BF2123E3-E42E-4017-94E4-B129F8ED2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4E1CF-4293-4867-A933-9791718C5AF9}"/>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338633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7CF1-F5EF-45EB-955A-E269FFDA9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7DEF04-7D3C-4724-8911-AA5A3BCC1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F1F113-EF24-4FB5-953E-BEDDD0CAA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619F3-036B-4C4D-952D-E545032221B4}"/>
              </a:ext>
            </a:extLst>
          </p:cNvPr>
          <p:cNvSpPr>
            <a:spLocks noGrp="1"/>
          </p:cNvSpPr>
          <p:nvPr>
            <p:ph type="dt" sz="half" idx="10"/>
          </p:nvPr>
        </p:nvSpPr>
        <p:spPr/>
        <p:txBody>
          <a:bodyPr/>
          <a:lstStyle/>
          <a:p>
            <a:fld id="{B783BBD1-AFF9-40BD-A4AA-E2C898506717}" type="datetimeFigureOut">
              <a:rPr lang="en-US" smtClean="0"/>
              <a:t>8/3/2022</a:t>
            </a:fld>
            <a:endParaRPr lang="en-US"/>
          </a:p>
        </p:txBody>
      </p:sp>
      <p:sp>
        <p:nvSpPr>
          <p:cNvPr id="6" name="Footer Placeholder 5">
            <a:extLst>
              <a:ext uri="{FF2B5EF4-FFF2-40B4-BE49-F238E27FC236}">
                <a16:creationId xmlns:a16="http://schemas.microsoft.com/office/drawing/2014/main" id="{E74BFDBC-8AF2-417A-BC1F-BF54118876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FF8FE-7904-4F66-AB4D-F61EC50A2EAB}"/>
              </a:ext>
            </a:extLst>
          </p:cNvPr>
          <p:cNvSpPr>
            <a:spLocks noGrp="1"/>
          </p:cNvSpPr>
          <p:nvPr>
            <p:ph type="sldNum" sz="quarter" idx="12"/>
          </p:nvPr>
        </p:nvSpPr>
        <p:spPr/>
        <p:txBody>
          <a:bodyPr/>
          <a:lstStyle/>
          <a:p>
            <a:fld id="{E4D24F90-EA39-47FE-9635-ADFCB15B5C5E}" type="slidenum">
              <a:rPr lang="en-US" smtClean="0"/>
              <a:t>‹#›</a:t>
            </a:fld>
            <a:endParaRPr lang="en-US"/>
          </a:p>
        </p:txBody>
      </p:sp>
    </p:spTree>
    <p:extLst>
      <p:ext uri="{BB962C8B-B14F-4D97-AF65-F5344CB8AC3E}">
        <p14:creationId xmlns:p14="http://schemas.microsoft.com/office/powerpoint/2010/main" val="288817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B8DD8B-BAA1-495C-AA1A-4FAD3103E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3114EE-497B-42B4-91C1-B2F8C9873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BF285-05EF-4AF8-A5B7-B4351A7DC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3BBD1-AFF9-40BD-A4AA-E2C898506717}" type="datetimeFigureOut">
              <a:rPr lang="en-US" smtClean="0"/>
              <a:t>8/3/2022</a:t>
            </a:fld>
            <a:endParaRPr lang="en-US"/>
          </a:p>
        </p:txBody>
      </p:sp>
      <p:sp>
        <p:nvSpPr>
          <p:cNvPr id="5" name="Footer Placeholder 4">
            <a:extLst>
              <a:ext uri="{FF2B5EF4-FFF2-40B4-BE49-F238E27FC236}">
                <a16:creationId xmlns:a16="http://schemas.microsoft.com/office/drawing/2014/main" id="{F94CB0CE-1960-4C30-97C8-13CCC71B7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593F60-8A9F-4CCC-9B57-7337ECABC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24F90-EA39-47FE-9635-ADFCB15B5C5E}" type="slidenum">
              <a:rPr lang="en-US" smtClean="0"/>
              <a:t>‹#›</a:t>
            </a:fld>
            <a:endParaRPr lang="en-US"/>
          </a:p>
        </p:txBody>
      </p:sp>
    </p:spTree>
    <p:extLst>
      <p:ext uri="{BB962C8B-B14F-4D97-AF65-F5344CB8AC3E}">
        <p14:creationId xmlns:p14="http://schemas.microsoft.com/office/powerpoint/2010/main" val="3628195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bobbu.com/brass-claws/"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host.madison.com/business/investment/markets-and-stocks/questions-the-small-business-owner-should-ask-the-finance-manager/article_466eec81-e85d-5b4d-89e2-2c8154693052.html" TargetMode="External"/><Relationship Id="rId7" Type="http://schemas.openxmlformats.org/officeDocument/2006/relationships/diagramColors" Target="../diagrams/colors5.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rule-pressure-stamp-wont-come-here-1752536/"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hyperlink" Target="https://photoeverywhere.co.uk/west/caribbean/slides/st_maarten_sign.htm"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4A9183C-ED87-488D-B510-8CB1A441FE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3428" y="747714"/>
            <a:ext cx="3761221" cy="5239511"/>
          </a:xfrm>
          <a:prstGeom prst="rect">
            <a:avLst/>
          </a:prstGeom>
        </p:spPr>
      </p:pic>
      <p:sp>
        <p:nvSpPr>
          <p:cNvPr id="22" name="Freeform: Shape 21">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22C02-0B5F-44AB-BFF9-CD83BA9F6F1D}"/>
              </a:ext>
            </a:extLst>
          </p:cNvPr>
          <p:cNvSpPr>
            <a:spLocks noGrp="1"/>
          </p:cNvSpPr>
          <p:nvPr>
            <p:ph type="ctrTitle"/>
          </p:nvPr>
        </p:nvSpPr>
        <p:spPr>
          <a:xfrm>
            <a:off x="804672" y="877824"/>
            <a:ext cx="5294376" cy="3072384"/>
          </a:xfrm>
        </p:spPr>
        <p:txBody>
          <a:bodyPr vert="horz" lIns="91440" tIns="45720" rIns="91440" bIns="45720" rtlCol="0" anchor="b">
            <a:normAutofit/>
          </a:bodyPr>
          <a:lstStyle/>
          <a:p>
            <a:pPr algn="l"/>
            <a:r>
              <a:rPr lang="en-US" sz="5400" kern="1200" dirty="0">
                <a:solidFill>
                  <a:schemeClr val="tx1"/>
                </a:solidFill>
                <a:latin typeface="+mj-lt"/>
                <a:ea typeface="+mj-ea"/>
                <a:cs typeface="+mj-cs"/>
              </a:rPr>
              <a:t>Duties of Officers</a:t>
            </a:r>
            <a:br>
              <a:rPr lang="en-US"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DE8AE279-C7C5-4617-B699-C07666641CE2}"/>
              </a:ext>
            </a:extLst>
          </p:cNvPr>
          <p:cNvSpPr txBox="1"/>
          <p:nvPr/>
        </p:nvSpPr>
        <p:spPr>
          <a:xfrm>
            <a:off x="1524000" y="3105594"/>
            <a:ext cx="6217920" cy="646331"/>
          </a:xfrm>
          <a:prstGeom prst="rect">
            <a:avLst/>
          </a:prstGeom>
          <a:noFill/>
        </p:spPr>
        <p:txBody>
          <a:bodyPr wrap="square" rtlCol="0">
            <a:spAutoFit/>
          </a:bodyPr>
          <a:lstStyle/>
          <a:p>
            <a:pPr>
              <a:spcAft>
                <a:spcPts val="600"/>
              </a:spcAft>
            </a:pPr>
            <a:r>
              <a:rPr lang="en-US" dirty="0"/>
              <a:t>Prepared by Vice Commander Chris Hamrick from the Department of Florida Area Training Guide</a:t>
            </a:r>
          </a:p>
        </p:txBody>
      </p:sp>
    </p:spTree>
    <p:extLst>
      <p:ext uri="{BB962C8B-B14F-4D97-AF65-F5344CB8AC3E}">
        <p14:creationId xmlns:p14="http://schemas.microsoft.com/office/powerpoint/2010/main" val="23676826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5C00BB5C-09B9-47D8-B9D4-6B16C756745C}"/>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kern="1200">
                <a:solidFill>
                  <a:srgbClr val="FFFFFF"/>
                </a:solidFill>
                <a:effectLst/>
                <a:latin typeface="+mj-lt"/>
                <a:ea typeface="+mj-ea"/>
                <a:cs typeface="+mj-cs"/>
              </a:rPr>
              <a:t>Does your Post participate in a t least one Legion program each year? </a:t>
            </a:r>
            <a:endParaRPr lang="en-US" sz="42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4DA771AF-E4DF-4332-8E2A-DE31A87DC17E}"/>
              </a:ext>
            </a:extLst>
          </p:cNvPr>
          <p:cNvSpPr txBox="1"/>
          <p:nvPr/>
        </p:nvSpPr>
        <p:spPr>
          <a:xfrm>
            <a:off x="838200" y="2586789"/>
            <a:ext cx="10515600" cy="359017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4000" dirty="0">
                <a:effectLst/>
              </a:rPr>
              <a:t>Each Post in Florida is required to participate in at least one recognized program of The American Legion in order to maintain their charter (Department Constitution, Article X </a:t>
            </a:r>
            <a:endParaRPr lang="en-US" sz="4000" dirty="0"/>
          </a:p>
        </p:txBody>
      </p:sp>
    </p:spTree>
    <p:extLst>
      <p:ext uri="{BB962C8B-B14F-4D97-AF65-F5344CB8AC3E}">
        <p14:creationId xmlns:p14="http://schemas.microsoft.com/office/powerpoint/2010/main" val="247809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2D2BF378-8818-4CE9-95E4-F86CC793DE6B}"/>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rgbClr val="FFFFFF"/>
                </a:solidFill>
                <a:effectLst/>
                <a:latin typeface="+mj-lt"/>
                <a:ea typeface="+mj-ea"/>
                <a:cs typeface="+mj-cs"/>
              </a:rPr>
              <a:t>Are your Post’s By-Laws up to date? </a:t>
            </a:r>
            <a:endParaRPr lang="en-US" sz="54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930EC635-5877-4C22-A839-F23EA4D01DE7}"/>
              </a:ext>
            </a:extLst>
          </p:cNvPr>
          <p:cNvSpPr txBox="1"/>
          <p:nvPr/>
        </p:nvSpPr>
        <p:spPr>
          <a:xfrm>
            <a:off x="838200" y="2586789"/>
            <a:ext cx="10515600" cy="3590174"/>
          </a:xfrm>
          <a:prstGeom prst="rect">
            <a:avLst/>
          </a:prstGeom>
        </p:spPr>
        <p:txBody>
          <a:bodyPr vert="horz" lIns="91440" tIns="45720" rIns="91440" bIns="45720" rtlCol="0">
            <a:normAutofit/>
          </a:bodyPr>
          <a:lstStyle/>
          <a:p>
            <a:pPr marL="342900" marR="0" lvl="0" indent="-228600">
              <a:lnSpc>
                <a:spcPct val="90000"/>
              </a:lnSpc>
              <a:spcBef>
                <a:spcPts val="0"/>
              </a:spcBef>
              <a:spcAft>
                <a:spcPts val="800"/>
              </a:spcAft>
              <a:buFont typeface="Arial" panose="020B0604020202020204" pitchFamily="34" charset="0"/>
              <a:buChar char="•"/>
            </a:pPr>
            <a:r>
              <a:rPr lang="en-US" sz="3600" dirty="0">
                <a:effectLst/>
              </a:rPr>
              <a:t>A Post’s By-Laws provide direction on the operation of the Post. As time passes, updates may be needed to coincide with the operation of the Post. It’s recommended that Post By-Laws are updated at least every three (3) years and reviewed at least once per year. </a:t>
            </a:r>
          </a:p>
        </p:txBody>
      </p:sp>
    </p:spTree>
    <p:extLst>
      <p:ext uri="{BB962C8B-B14F-4D97-AF65-F5344CB8AC3E}">
        <p14:creationId xmlns:p14="http://schemas.microsoft.com/office/powerpoint/2010/main" val="810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DC3FE7A9-AC5C-401B-A176-3EA876D21586}"/>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kern="1200">
                <a:solidFill>
                  <a:srgbClr val="FFFFFF"/>
                </a:solidFill>
                <a:effectLst/>
                <a:latin typeface="+mj-lt"/>
                <a:ea typeface="+mj-ea"/>
                <a:cs typeface="+mj-cs"/>
              </a:rPr>
              <a:t>Does your Post membership receive a monthly finance report? </a:t>
            </a:r>
            <a:endParaRPr lang="en-US" sz="42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F9CCC503-015E-4460-BDEF-5567E243FE2D}"/>
              </a:ext>
            </a:extLst>
          </p:cNvPr>
          <p:cNvSpPr txBox="1"/>
          <p:nvPr/>
        </p:nvSpPr>
        <p:spPr>
          <a:xfrm>
            <a:off x="838200" y="2586789"/>
            <a:ext cx="10515600" cy="3590174"/>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3200" dirty="0">
                <a:effectLst/>
              </a:rPr>
              <a:t>Every Post is required to make a report to the membership at least once per month concerning the status of all financial activities and all facilities of the Post. The report shall include, but not be limited to, Total Income, Cost of Sales, Expenses, Accounts Receivable, Accounts Payable, Inventory, a Profit and Loss Statement, any agreement concerning use of facilities and any other information necessary to provide the membership with sufficient information to make decisions concerning these activities and facilities (Department Constitution). </a:t>
            </a:r>
            <a:endParaRPr lang="en-US" sz="3200" dirty="0"/>
          </a:p>
        </p:txBody>
      </p:sp>
    </p:spTree>
    <p:extLst>
      <p:ext uri="{BB962C8B-B14F-4D97-AF65-F5344CB8AC3E}">
        <p14:creationId xmlns:p14="http://schemas.microsoft.com/office/powerpoint/2010/main" val="154051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C503A9-91EA-4504-B09D-3D8508EDF76C}"/>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R="0" lvl="0">
              <a:lnSpc>
                <a:spcPct val="90000"/>
              </a:lnSpc>
              <a:spcBef>
                <a:spcPct val="0"/>
              </a:spcBef>
              <a:spcAft>
                <a:spcPts val="800"/>
              </a:spcAft>
            </a:pPr>
            <a:r>
              <a:rPr lang="en-US" sz="4600" kern="1200" dirty="0">
                <a:solidFill>
                  <a:srgbClr val="FFFFFF"/>
                </a:solidFill>
                <a:effectLst/>
                <a:latin typeface="+mj-lt"/>
                <a:ea typeface="+mj-ea"/>
                <a:cs typeface="+mj-cs"/>
              </a:rPr>
              <a:t>Adjutant </a:t>
            </a:r>
          </a:p>
        </p:txBody>
      </p:sp>
      <p:sp>
        <p:nvSpPr>
          <p:cNvPr id="3" name="TextBox 2">
            <a:extLst>
              <a:ext uri="{FF2B5EF4-FFF2-40B4-BE49-F238E27FC236}">
                <a16:creationId xmlns:a16="http://schemas.microsoft.com/office/drawing/2014/main" id="{F4E70BB9-FB0F-444B-8807-68C9556D5101}"/>
              </a:ext>
            </a:extLst>
          </p:cNvPr>
          <p:cNvSpPr txBox="1"/>
          <p:nvPr/>
        </p:nvSpPr>
        <p:spPr>
          <a:xfrm>
            <a:off x="838200" y="2438400"/>
            <a:ext cx="10515600" cy="3738562"/>
          </a:xfrm>
          <a:prstGeom prst="rect">
            <a:avLst/>
          </a:prstGeom>
        </p:spPr>
        <p:txBody>
          <a:bodyPr vert="horz" lIns="91440" tIns="45720" rIns="91440" bIns="45720" rtlCol="0">
            <a:normAutofit/>
          </a:bodyPr>
          <a:lstStyle/>
          <a:p>
            <a:pPr marL="0" marR="0" indent="-228600">
              <a:lnSpc>
                <a:spcPct val="90000"/>
              </a:lnSpc>
              <a:spcBef>
                <a:spcPts val="0"/>
              </a:spcBef>
              <a:spcAft>
                <a:spcPts val="800"/>
              </a:spcAft>
              <a:buFont typeface="Arial" panose="020B0604020202020204" pitchFamily="34" charset="0"/>
              <a:buChar char="•"/>
            </a:pPr>
            <a:r>
              <a:rPr lang="en-US" sz="2400">
                <a:effectLst/>
              </a:rPr>
              <a:t>The Adjutant holds the same relative position as the “First Sergeant” of the company. Post activities revolve around the Adjutant. </a:t>
            </a:r>
          </a:p>
          <a:p>
            <a:pPr marL="0" marR="0" indent="-228600">
              <a:lnSpc>
                <a:spcPct val="90000"/>
              </a:lnSpc>
              <a:spcBef>
                <a:spcPts val="0"/>
              </a:spcBef>
              <a:spcAft>
                <a:spcPts val="800"/>
              </a:spcAft>
              <a:buFont typeface="Arial" panose="020B0604020202020204" pitchFamily="34" charset="0"/>
              <a:buChar char="•"/>
            </a:pPr>
            <a:r>
              <a:rPr lang="en-US" sz="2400">
                <a:effectLst/>
              </a:rPr>
              <a:t>Most Posts find it wise to retain a good Adjutant in office over a period of years. The Adjutant may well be regarded as the “continuity person” and the Commander’s right hand in the Post. While the Commander’s duties are largely inspirational and executive, an Adjutant’s duties are administrative.</a:t>
            </a:r>
          </a:p>
          <a:p>
            <a:pPr marL="0" marR="0" indent="-228600">
              <a:lnSpc>
                <a:spcPct val="90000"/>
              </a:lnSpc>
              <a:spcBef>
                <a:spcPts val="0"/>
              </a:spcBef>
              <a:spcAft>
                <a:spcPts val="800"/>
              </a:spcAft>
              <a:buFont typeface="Arial" panose="020B0604020202020204" pitchFamily="34" charset="0"/>
              <a:buChar char="•"/>
            </a:pPr>
            <a:r>
              <a:rPr lang="en-US" sz="2400">
                <a:effectLst/>
              </a:rPr>
              <a:t>The Commander navigates the ship, but the Adjutant is the engineer who runs the ship’s machinery. </a:t>
            </a:r>
          </a:p>
          <a:p>
            <a:pPr marL="0" marR="0" indent="-228600">
              <a:lnSpc>
                <a:spcPct val="90000"/>
              </a:lnSpc>
              <a:spcBef>
                <a:spcPts val="0"/>
              </a:spcBef>
              <a:spcAft>
                <a:spcPts val="800"/>
              </a:spcAft>
              <a:buFont typeface="Arial" panose="020B0604020202020204" pitchFamily="34" charset="0"/>
              <a:buChar char="•"/>
            </a:pPr>
            <a:r>
              <a:rPr lang="en-US" sz="2400">
                <a:effectLst/>
              </a:rPr>
              <a:t>The Adjutant is the Personnel Officer, the intimate contact with the individual Post member. </a:t>
            </a:r>
          </a:p>
        </p:txBody>
      </p:sp>
    </p:spTree>
    <p:extLst>
      <p:ext uri="{BB962C8B-B14F-4D97-AF65-F5344CB8AC3E}">
        <p14:creationId xmlns:p14="http://schemas.microsoft.com/office/powerpoint/2010/main" val="303617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3EA2983-F2C6-40E6-B747-D9BF9F15B1BC}"/>
              </a:ext>
            </a:extLst>
          </p:cNvPr>
          <p:cNvSpPr txBox="1"/>
          <p:nvPr/>
        </p:nvSpPr>
        <p:spPr>
          <a:xfrm>
            <a:off x="1371597" y="348865"/>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effectLst/>
                <a:latin typeface="+mj-lt"/>
                <a:ea typeface="+mj-ea"/>
                <a:cs typeface="+mj-cs"/>
              </a:rPr>
              <a:t>Duties include but are not limited to:</a:t>
            </a:r>
            <a:endParaRPr lang="en-US" sz="4000" kern="1200">
              <a:solidFill>
                <a:srgbClr val="FFFFFF"/>
              </a:solidFill>
              <a:latin typeface="+mj-lt"/>
              <a:ea typeface="+mj-ea"/>
              <a:cs typeface="+mj-cs"/>
            </a:endParaRPr>
          </a:p>
        </p:txBody>
      </p:sp>
      <p:graphicFrame>
        <p:nvGraphicFramePr>
          <p:cNvPr id="11" name="TextBox 2">
            <a:extLst>
              <a:ext uri="{FF2B5EF4-FFF2-40B4-BE49-F238E27FC236}">
                <a16:creationId xmlns:a16="http://schemas.microsoft.com/office/drawing/2014/main" id="{DDAF7098-169B-4B68-9522-094F8B3A70C6}"/>
              </a:ext>
            </a:extLst>
          </p:cNvPr>
          <p:cNvGraphicFramePr/>
          <p:nvPr>
            <p:extLst>
              <p:ext uri="{D42A27DB-BD31-4B8C-83A1-F6EECF244321}">
                <p14:modId xmlns:p14="http://schemas.microsoft.com/office/powerpoint/2010/main" val="107434537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26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extBox 2">
            <a:extLst>
              <a:ext uri="{FF2B5EF4-FFF2-40B4-BE49-F238E27FC236}">
                <a16:creationId xmlns:a16="http://schemas.microsoft.com/office/drawing/2014/main" id="{4DB7B096-A6B5-415E-BCAD-D8C872FDEB1D}"/>
              </a:ext>
            </a:extLst>
          </p:cNvPr>
          <p:cNvGraphicFramePr/>
          <p:nvPr/>
        </p:nvGraphicFramePr>
        <p:xfrm>
          <a:off x="1371599" y="2318197"/>
          <a:ext cx="9724031" cy="3683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55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handwear&#10;&#10;Description automatically generated">
            <a:extLst>
              <a:ext uri="{FF2B5EF4-FFF2-40B4-BE49-F238E27FC236}">
                <a16:creationId xmlns:a16="http://schemas.microsoft.com/office/drawing/2014/main" id="{8B131423-6F26-42CD-9C7E-F5BE91C138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2743" y="610506"/>
            <a:ext cx="5458968" cy="5764022"/>
          </a:xfrm>
          <a:prstGeom prst="rect">
            <a:avLst/>
          </a:prstGeom>
        </p:spPr>
      </p:pic>
      <p:sp>
        <p:nvSpPr>
          <p:cNvPr id="1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3F5B13-D90E-4565-8960-882BFA16A903}"/>
              </a:ext>
            </a:extLst>
          </p:cNvPr>
          <p:cNvSpPr txBox="1"/>
          <p:nvPr/>
        </p:nvSpPr>
        <p:spPr>
          <a:xfrm>
            <a:off x="6739128" y="2664886"/>
            <a:ext cx="4818888" cy="355078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600" dirty="0">
                <a:solidFill>
                  <a:srgbClr val="FF0000"/>
                </a:solidFill>
                <a:effectLst/>
              </a:rPr>
              <a:t>District Commanders will be held accountable to ensure the forms are submitted to the Department</a:t>
            </a:r>
            <a:r>
              <a:rPr lang="en-US" sz="3600" dirty="0">
                <a:solidFill>
                  <a:srgbClr val="FF0000"/>
                </a:solidFill>
              </a:rPr>
              <a:t> or electronically through myLegion.org</a:t>
            </a:r>
          </a:p>
        </p:txBody>
      </p:sp>
      <p:sp>
        <p:nvSpPr>
          <p:cNvPr id="2" name="Rectangle 1">
            <a:extLst>
              <a:ext uri="{FF2B5EF4-FFF2-40B4-BE49-F238E27FC236}">
                <a16:creationId xmlns:a16="http://schemas.microsoft.com/office/drawing/2014/main" id="{6AC0526E-C771-AE3B-2E34-8E6686D4E84F}"/>
              </a:ext>
            </a:extLst>
          </p:cNvPr>
          <p:cNvSpPr/>
          <p:nvPr/>
        </p:nvSpPr>
        <p:spPr>
          <a:xfrm>
            <a:off x="4992337" y="483472"/>
            <a:ext cx="6111092" cy="92333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CPR/Addendum etc.</a:t>
            </a:r>
          </a:p>
        </p:txBody>
      </p:sp>
    </p:spTree>
    <p:extLst>
      <p:ext uri="{BB962C8B-B14F-4D97-AF65-F5344CB8AC3E}">
        <p14:creationId xmlns:p14="http://schemas.microsoft.com/office/powerpoint/2010/main" val="34951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4949AF-0672-4696-B35A-5ACA372888EF}"/>
              </a:ext>
            </a:extLst>
          </p:cNvPr>
          <p:cNvSpPr txBox="1"/>
          <p:nvPr/>
        </p:nvSpPr>
        <p:spPr>
          <a:xfrm>
            <a:off x="635000" y="640823"/>
            <a:ext cx="3418659" cy="5583148"/>
          </a:xfrm>
          <a:prstGeom prst="rect">
            <a:avLst/>
          </a:prstGeom>
        </p:spPr>
        <p:txBody>
          <a:bodyPr vert="horz" lIns="91440" tIns="45720" rIns="91440" bIns="45720" rtlCol="0" anchor="ctr">
            <a:normAutofit/>
          </a:bodyPr>
          <a:lstStyle/>
          <a:p>
            <a:pPr marL="457200" marR="0">
              <a:lnSpc>
                <a:spcPct val="90000"/>
              </a:lnSpc>
              <a:spcBef>
                <a:spcPct val="0"/>
              </a:spcBef>
              <a:spcAft>
                <a:spcPts val="800"/>
              </a:spcAft>
            </a:pPr>
            <a:r>
              <a:rPr lang="en-US" sz="3600" kern="1200" dirty="0">
                <a:solidFill>
                  <a:schemeClr val="tx1"/>
                </a:solidFill>
                <a:effectLst/>
                <a:latin typeface="+mj-lt"/>
                <a:ea typeface="+mj-ea"/>
                <a:cs typeface="+mj-cs"/>
              </a:rPr>
              <a:t>First Vice Commander</a:t>
            </a:r>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extBox 2">
            <a:extLst>
              <a:ext uri="{FF2B5EF4-FFF2-40B4-BE49-F238E27FC236}">
                <a16:creationId xmlns:a16="http://schemas.microsoft.com/office/drawing/2014/main" id="{5C353E6A-2640-4BB8-ADED-406375F43547}"/>
              </a:ext>
            </a:extLst>
          </p:cNvPr>
          <p:cNvGraphicFramePr/>
          <p:nvPr>
            <p:extLst>
              <p:ext uri="{D42A27DB-BD31-4B8C-83A1-F6EECF244321}">
                <p14:modId xmlns:p14="http://schemas.microsoft.com/office/powerpoint/2010/main" val="1261865979"/>
              </p:ext>
            </p:extLst>
          </p:nvPr>
        </p:nvGraphicFramePr>
        <p:xfrm>
          <a:off x="4815067" y="687830"/>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1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E74F58-7340-4B1B-9D5E-CE611A41298D}"/>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600" kern="1200">
                <a:solidFill>
                  <a:schemeClr val="tx1"/>
                </a:solidFill>
                <a:effectLst/>
                <a:latin typeface="+mj-lt"/>
                <a:ea typeface="+mj-ea"/>
                <a:cs typeface="+mj-cs"/>
              </a:rPr>
              <a:t>While each Post is different, any membership campaign should cover certain fundamentals</a:t>
            </a:r>
            <a:endParaRPr lang="en-US" sz="4600" kern="1200">
              <a:solidFill>
                <a:schemeClr val="tx1"/>
              </a:solidFill>
              <a:latin typeface="+mj-lt"/>
              <a:ea typeface="+mj-ea"/>
              <a:cs typeface="+mj-cs"/>
            </a:endParaRP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BF47C6-11E0-4594-BE99-2EFEFAFC138C}"/>
              </a:ext>
            </a:extLst>
          </p:cNvPr>
          <p:cNvSpPr txBox="1"/>
          <p:nvPr/>
        </p:nvSpPr>
        <p:spPr>
          <a:xfrm>
            <a:off x="5126418" y="552091"/>
            <a:ext cx="6224335" cy="5431536"/>
          </a:xfrm>
          <a:prstGeom prst="rect">
            <a:avLst/>
          </a:prstGeom>
        </p:spPr>
        <p:txBody>
          <a:bodyPr vert="horz" lIns="91440" tIns="45720" rIns="91440" bIns="45720" rtlCol="0" anchor="ctr">
            <a:normAutofit lnSpcReduction="10000"/>
          </a:bodyPr>
          <a:lstStyle/>
          <a:p>
            <a:pPr marL="457200" marR="0" indent="-228600">
              <a:lnSpc>
                <a:spcPct val="90000"/>
              </a:lnSpc>
              <a:spcBef>
                <a:spcPts val="0"/>
              </a:spcBef>
              <a:spcAft>
                <a:spcPts val="800"/>
              </a:spcAft>
              <a:buFont typeface="Arial" panose="020B0604020202020204" pitchFamily="34" charset="0"/>
              <a:buChar char="•"/>
            </a:pPr>
            <a:r>
              <a:rPr lang="en-US" sz="2200" dirty="0">
                <a:effectLst/>
              </a:rPr>
              <a:t>Look at the methods used in the past. </a:t>
            </a:r>
          </a:p>
          <a:p>
            <a:pPr marL="457200" marR="0" indent="-228600">
              <a:lnSpc>
                <a:spcPct val="90000"/>
              </a:lnSpc>
              <a:spcBef>
                <a:spcPts val="0"/>
              </a:spcBef>
              <a:spcAft>
                <a:spcPts val="800"/>
              </a:spcAft>
              <a:buFont typeface="Arial" panose="020B0604020202020204" pitchFamily="34" charset="0"/>
              <a:buChar char="•"/>
            </a:pPr>
            <a:r>
              <a:rPr lang="en-US" sz="2200" dirty="0">
                <a:effectLst/>
              </a:rPr>
              <a:t>Were they successful? </a:t>
            </a:r>
          </a:p>
          <a:p>
            <a:pPr marL="457200" marR="0" indent="-228600">
              <a:lnSpc>
                <a:spcPct val="90000"/>
              </a:lnSpc>
              <a:spcBef>
                <a:spcPts val="0"/>
              </a:spcBef>
              <a:spcAft>
                <a:spcPts val="800"/>
              </a:spcAft>
              <a:buFont typeface="Arial" panose="020B0604020202020204" pitchFamily="34" charset="0"/>
              <a:buChar char="•"/>
            </a:pPr>
            <a:r>
              <a:rPr lang="en-US" sz="2200" dirty="0">
                <a:effectLst/>
              </a:rPr>
              <a:t>Do they need updating? </a:t>
            </a:r>
          </a:p>
          <a:p>
            <a:pPr marL="457200" marR="0" indent="-228600">
              <a:lnSpc>
                <a:spcPct val="90000"/>
              </a:lnSpc>
              <a:spcBef>
                <a:spcPts val="0"/>
              </a:spcBef>
              <a:spcAft>
                <a:spcPts val="800"/>
              </a:spcAft>
              <a:buFont typeface="Arial" panose="020B0604020202020204" pitchFamily="34" charset="0"/>
              <a:buChar char="•"/>
            </a:pPr>
            <a:r>
              <a:rPr lang="en-US" sz="2200" dirty="0">
                <a:effectLst/>
              </a:rPr>
              <a:t>Have new procedures been developed that would improve the plans now being used? </a:t>
            </a:r>
          </a:p>
          <a:p>
            <a:pPr marL="457200" marR="0" indent="-228600">
              <a:lnSpc>
                <a:spcPct val="90000"/>
              </a:lnSpc>
              <a:spcBef>
                <a:spcPts val="0"/>
              </a:spcBef>
              <a:spcAft>
                <a:spcPts val="800"/>
              </a:spcAft>
              <a:buFont typeface="Arial" panose="020B0604020202020204" pitchFamily="34" charset="0"/>
              <a:buChar char="•"/>
            </a:pPr>
            <a:r>
              <a:rPr lang="en-US" sz="2200" dirty="0">
                <a:effectLst/>
              </a:rPr>
              <a:t>A new Post Commander will contact the Post Officers and Committee Chairs right after being elected, either individually or at a special meeting. </a:t>
            </a:r>
          </a:p>
          <a:p>
            <a:pPr marL="457200" marR="0" indent="-228600">
              <a:lnSpc>
                <a:spcPct val="90000"/>
              </a:lnSpc>
              <a:spcBef>
                <a:spcPts val="0"/>
              </a:spcBef>
              <a:spcAft>
                <a:spcPts val="800"/>
              </a:spcAft>
              <a:buFont typeface="Arial" panose="020B0604020202020204" pitchFamily="34" charset="0"/>
              <a:buChar char="•"/>
            </a:pPr>
            <a:r>
              <a:rPr lang="en-US" sz="2200" dirty="0">
                <a:effectLst/>
              </a:rPr>
              <a:t>In this meeting, the First Vice Commander will lay out a general plan of operation and membership plan for the entire year. </a:t>
            </a:r>
          </a:p>
          <a:p>
            <a:pPr marL="457200" marR="0" indent="-228600">
              <a:lnSpc>
                <a:spcPct val="90000"/>
              </a:lnSpc>
              <a:spcBef>
                <a:spcPts val="0"/>
              </a:spcBef>
              <a:spcAft>
                <a:spcPts val="800"/>
              </a:spcAft>
              <a:buFont typeface="Arial" panose="020B0604020202020204" pitchFamily="34" charset="0"/>
              <a:buChar char="•"/>
            </a:pPr>
            <a:r>
              <a:rPr lang="en-US" sz="2200" dirty="0">
                <a:effectLst/>
              </a:rPr>
              <a:t>The First Vice Commander will work closely with the Adjutant and Program Chairs on these plans to ensure a Post’s success.</a:t>
            </a:r>
          </a:p>
          <a:p>
            <a:pPr marL="457200" marR="0" indent="-228600">
              <a:lnSpc>
                <a:spcPct val="90000"/>
              </a:lnSpc>
              <a:spcBef>
                <a:spcPts val="0"/>
              </a:spcBef>
              <a:spcAft>
                <a:spcPts val="800"/>
              </a:spcAft>
              <a:buFont typeface="Arial" panose="020B0604020202020204" pitchFamily="34" charset="0"/>
              <a:buChar char="•"/>
            </a:pPr>
            <a:r>
              <a:rPr lang="en-US" sz="2200" b="1" dirty="0"/>
              <a:t>SEE HANDOUT-Principles of Leadership</a:t>
            </a:r>
            <a:endParaRPr lang="en-US" sz="2200" b="1" dirty="0">
              <a:effectLst/>
            </a:endParaRPr>
          </a:p>
        </p:txBody>
      </p:sp>
    </p:spTree>
    <p:extLst>
      <p:ext uri="{BB962C8B-B14F-4D97-AF65-F5344CB8AC3E}">
        <p14:creationId xmlns:p14="http://schemas.microsoft.com/office/powerpoint/2010/main" val="3473511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3006E8-280B-404C-B506-407F52154C19}"/>
              </a:ext>
            </a:extLst>
          </p:cNvPr>
          <p:cNvSpPr txBox="1"/>
          <p:nvPr/>
        </p:nvSpPr>
        <p:spPr>
          <a:xfrm>
            <a:off x="444137" y="548640"/>
            <a:ext cx="4245429" cy="5431536"/>
          </a:xfrm>
          <a:prstGeom prst="rect">
            <a:avLst/>
          </a:prstGeom>
        </p:spPr>
        <p:txBody>
          <a:bodyPr vert="horz" lIns="91440" tIns="45720" rIns="91440" bIns="45720" rtlCol="0" anchor="ctr">
            <a:normAutofit/>
          </a:bodyPr>
          <a:lstStyle/>
          <a:p>
            <a:pPr marR="0" lvl="0">
              <a:lnSpc>
                <a:spcPct val="90000"/>
              </a:lnSpc>
              <a:spcBef>
                <a:spcPct val="0"/>
              </a:spcBef>
              <a:spcAft>
                <a:spcPts val="600"/>
              </a:spcAft>
            </a:pPr>
            <a:r>
              <a:rPr lang="en-US" sz="5400" kern="1200">
                <a:solidFill>
                  <a:schemeClr val="tx1"/>
                </a:solidFill>
                <a:effectLst/>
                <a:latin typeface="+mj-lt"/>
                <a:ea typeface="+mj-ea"/>
                <a:cs typeface="+mj-cs"/>
              </a:rPr>
              <a:t>Second, Third and Fourth  Vice Commanders as needed by the Post </a:t>
            </a:r>
          </a:p>
        </p:txBody>
      </p:sp>
      <p:sp>
        <p:nvSpPr>
          <p:cNvPr id="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6BE710-EAA6-4B65-97D1-A1736865A2A2}"/>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R="0" lvl="0" indent="-228600">
              <a:lnSpc>
                <a:spcPct val="90000"/>
              </a:lnSpc>
              <a:spcBef>
                <a:spcPts val="0"/>
              </a:spcBef>
              <a:spcAft>
                <a:spcPts val="600"/>
              </a:spcAft>
              <a:buFont typeface="Arial" panose="020B0604020202020204" pitchFamily="34" charset="0"/>
              <a:buChar char="•"/>
            </a:pPr>
            <a:r>
              <a:rPr lang="en-US" sz="3200" dirty="0">
                <a:effectLst/>
              </a:rPr>
              <a:t>The Vice Commanders are responsible for building the morale of their Post to ensure Legionnaires have fun while still doing the work of the Legion.</a:t>
            </a:r>
          </a:p>
          <a:p>
            <a:pPr marR="0" lvl="0" indent="-228600">
              <a:lnSpc>
                <a:spcPct val="90000"/>
              </a:lnSpc>
              <a:spcBef>
                <a:spcPts val="0"/>
              </a:spcBef>
              <a:spcAft>
                <a:spcPts val="600"/>
              </a:spcAft>
              <a:buFont typeface="Arial" panose="020B0604020202020204" pitchFamily="34" charset="0"/>
              <a:buChar char="•"/>
            </a:pPr>
            <a:r>
              <a:rPr lang="en-US" sz="3200" dirty="0"/>
              <a:t>SEE HANDOUT-Principles of Leadership</a:t>
            </a:r>
            <a:r>
              <a:rPr lang="en-US" sz="3200" dirty="0">
                <a:effectLst/>
              </a:rPr>
              <a:t> </a:t>
            </a:r>
          </a:p>
          <a:p>
            <a:pPr marR="0" lvl="0" indent="-228600">
              <a:lnSpc>
                <a:spcPct val="90000"/>
              </a:lnSpc>
              <a:spcBef>
                <a:spcPts val="0"/>
              </a:spcBef>
              <a:spcAft>
                <a:spcPts val="600"/>
              </a:spcAft>
              <a:buFont typeface="Arial" panose="020B0604020202020204" pitchFamily="34" charset="0"/>
              <a:buChar char="•"/>
            </a:pPr>
            <a:endParaRPr lang="en-US" sz="2200" dirty="0">
              <a:effectLst/>
            </a:endParaRPr>
          </a:p>
        </p:txBody>
      </p:sp>
    </p:spTree>
    <p:extLst>
      <p:ext uri="{BB962C8B-B14F-4D97-AF65-F5344CB8AC3E}">
        <p14:creationId xmlns:p14="http://schemas.microsoft.com/office/powerpoint/2010/main" val="270051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ECD895-5657-47DD-94F1-598A7B671628}"/>
              </a:ext>
            </a:extLst>
          </p:cNvPr>
          <p:cNvSpPr txBox="1"/>
          <p:nvPr/>
        </p:nvSpPr>
        <p:spPr>
          <a:xfrm>
            <a:off x="3615558" y="304800"/>
            <a:ext cx="5108027" cy="40703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POST ADMINISTRATION Chain of Command</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extBox 2">
            <a:extLst>
              <a:ext uri="{FF2B5EF4-FFF2-40B4-BE49-F238E27FC236}">
                <a16:creationId xmlns:a16="http://schemas.microsoft.com/office/drawing/2014/main" id="{7D47DD8B-375F-4CF0-AED1-5793259DB53E}"/>
              </a:ext>
            </a:extLst>
          </p:cNvPr>
          <p:cNvGraphicFramePr/>
          <p:nvPr>
            <p:extLst>
              <p:ext uri="{D42A27DB-BD31-4B8C-83A1-F6EECF244321}">
                <p14:modId xmlns:p14="http://schemas.microsoft.com/office/powerpoint/2010/main" val="23147832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51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2FC495-1C96-4A3C-AB28-321DD07EFA3F}"/>
              </a:ext>
            </a:extLst>
          </p:cNvPr>
          <p:cNvSpPr txBox="1"/>
          <p:nvPr/>
        </p:nvSpPr>
        <p:spPr>
          <a:xfrm>
            <a:off x="4654296" y="329184"/>
            <a:ext cx="6894576" cy="1783080"/>
          </a:xfrm>
          <a:prstGeom prst="rect">
            <a:avLst/>
          </a:prstGeom>
        </p:spPr>
        <p:txBody>
          <a:bodyPr vert="horz" lIns="91440" tIns="45720" rIns="91440" bIns="45720" rtlCol="0" anchor="b">
            <a:normAutofit/>
          </a:bodyPr>
          <a:lstStyle/>
          <a:p>
            <a:pPr marR="0" lvl="0">
              <a:lnSpc>
                <a:spcPct val="90000"/>
              </a:lnSpc>
              <a:spcBef>
                <a:spcPct val="0"/>
              </a:spcBef>
              <a:spcAft>
                <a:spcPts val="600"/>
              </a:spcAft>
            </a:pPr>
            <a:r>
              <a:rPr lang="en-US" sz="4600">
                <a:effectLst/>
                <a:latin typeface="+mj-lt"/>
                <a:ea typeface="+mj-ea"/>
                <a:cs typeface="+mj-cs"/>
              </a:rPr>
              <a:t>Their responsibilities include but are not limited to: </a:t>
            </a:r>
          </a:p>
        </p:txBody>
      </p:sp>
      <p:pic>
        <p:nvPicPr>
          <p:cNvPr id="7" name="Picture 6" descr="Light bulb on yellow background with sketched light beams and cord">
            <a:extLst>
              <a:ext uri="{FF2B5EF4-FFF2-40B4-BE49-F238E27FC236}">
                <a16:creationId xmlns:a16="http://schemas.microsoft.com/office/drawing/2014/main" id="{736C5A7C-E069-4399-B2D2-FA77251D8383}"/>
              </a:ext>
            </a:extLst>
          </p:cNvPr>
          <p:cNvPicPr>
            <a:picLocks noChangeAspect="1"/>
          </p:cNvPicPr>
          <p:nvPr/>
        </p:nvPicPr>
        <p:blipFill rotWithShape="1">
          <a:blip r:embed="rId2"/>
          <a:srcRect l="53958" r="970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3FD9432-6761-4A1C-A8E5-468A4832F881}"/>
              </a:ext>
            </a:extLst>
          </p:cNvPr>
          <p:cNvSpPr txBox="1"/>
          <p:nvPr/>
        </p:nvSpPr>
        <p:spPr>
          <a:xfrm>
            <a:off x="4654296" y="2706624"/>
            <a:ext cx="6894576" cy="3483864"/>
          </a:xfrm>
          <a:prstGeom prst="rect">
            <a:avLst/>
          </a:prstGeom>
        </p:spPr>
        <p:txBody>
          <a:bodyPr vert="horz" lIns="91440" tIns="45720" rIns="91440" bIns="45720" rtlCol="0">
            <a:normAutofit/>
          </a:bodyPr>
          <a:lstStyle/>
          <a:p>
            <a:pPr marL="457200" marR="0" indent="-228600">
              <a:lnSpc>
                <a:spcPct val="90000"/>
              </a:lnSpc>
              <a:spcBef>
                <a:spcPts val="0"/>
              </a:spcBef>
              <a:spcAft>
                <a:spcPts val="600"/>
              </a:spcAft>
              <a:buFont typeface="Arial" panose="020B0604020202020204" pitchFamily="34" charset="0"/>
              <a:buChar char="•"/>
            </a:pPr>
            <a:r>
              <a:rPr lang="en-US" sz="2200">
                <a:effectLst/>
              </a:rPr>
              <a:t>* Taking charge of Post activities.</a:t>
            </a:r>
          </a:p>
          <a:p>
            <a:pPr marL="457200" marR="0" indent="-228600">
              <a:lnSpc>
                <a:spcPct val="90000"/>
              </a:lnSpc>
              <a:spcBef>
                <a:spcPts val="0"/>
              </a:spcBef>
              <a:spcAft>
                <a:spcPts val="600"/>
              </a:spcAft>
              <a:buFont typeface="Arial" panose="020B0604020202020204" pitchFamily="34" charset="0"/>
              <a:buChar char="•"/>
            </a:pPr>
            <a:r>
              <a:rPr lang="en-US" sz="2200">
                <a:effectLst/>
              </a:rPr>
              <a:t>* All building and grounds maintenance. </a:t>
            </a:r>
          </a:p>
          <a:p>
            <a:pPr marL="457200" marR="0" indent="-228600">
              <a:lnSpc>
                <a:spcPct val="90000"/>
              </a:lnSpc>
              <a:spcBef>
                <a:spcPts val="0"/>
              </a:spcBef>
              <a:spcAft>
                <a:spcPts val="600"/>
              </a:spcAft>
              <a:buFont typeface="Arial" panose="020B0604020202020204" pitchFamily="34" charset="0"/>
              <a:buChar char="•"/>
            </a:pPr>
            <a:r>
              <a:rPr lang="en-US" sz="2200">
                <a:effectLst/>
              </a:rPr>
              <a:t>* Providing programs that spice up meetings and attract attendance. </a:t>
            </a:r>
          </a:p>
          <a:p>
            <a:pPr marL="457200" marR="0" indent="-228600">
              <a:lnSpc>
                <a:spcPct val="90000"/>
              </a:lnSpc>
              <a:spcBef>
                <a:spcPts val="0"/>
              </a:spcBef>
              <a:spcAft>
                <a:spcPts val="600"/>
              </a:spcAft>
              <a:buFont typeface="Arial" panose="020B0604020202020204" pitchFamily="34" charset="0"/>
              <a:buChar char="•"/>
            </a:pPr>
            <a:r>
              <a:rPr lang="en-US" sz="2200">
                <a:effectLst/>
              </a:rPr>
              <a:t>*Keep the social calendar filled several months in advance with activities that will bring out the active members as well as card-carrying Legionnaires. </a:t>
            </a:r>
          </a:p>
        </p:txBody>
      </p:sp>
    </p:spTree>
    <p:extLst>
      <p:ext uri="{BB962C8B-B14F-4D97-AF65-F5344CB8AC3E}">
        <p14:creationId xmlns:p14="http://schemas.microsoft.com/office/powerpoint/2010/main" val="190178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04A96DA-750D-4D9E-B9C4-3A9FF84306FA}"/>
              </a:ext>
            </a:extLst>
          </p:cNvPr>
          <p:cNvSpPr txBox="1"/>
          <p:nvPr/>
        </p:nvSpPr>
        <p:spPr>
          <a:xfrm>
            <a:off x="1136397" y="502021"/>
            <a:ext cx="4959603" cy="1642969"/>
          </a:xfrm>
          <a:prstGeom prst="rect">
            <a:avLst/>
          </a:prstGeom>
        </p:spPr>
        <p:txBody>
          <a:bodyPr vert="horz" lIns="91440" tIns="45720" rIns="91440" bIns="45720" rtlCol="0" anchor="b">
            <a:normAutofit/>
          </a:bodyPr>
          <a:lstStyle/>
          <a:p>
            <a:pPr marL="685800" marR="0">
              <a:lnSpc>
                <a:spcPct val="90000"/>
              </a:lnSpc>
              <a:spcBef>
                <a:spcPct val="0"/>
              </a:spcBef>
              <a:spcAft>
                <a:spcPts val="800"/>
              </a:spcAft>
            </a:pPr>
            <a:r>
              <a:rPr lang="en-US" sz="4000" kern="1200">
                <a:solidFill>
                  <a:schemeClr val="tx1"/>
                </a:solidFill>
                <a:effectLst/>
                <a:latin typeface="+mj-lt"/>
                <a:ea typeface="+mj-ea"/>
                <a:cs typeface="+mj-cs"/>
              </a:rPr>
              <a:t>Finance Officer</a:t>
            </a:r>
          </a:p>
        </p:txBody>
      </p:sp>
      <p:pic>
        <p:nvPicPr>
          <p:cNvPr id="6" name="Picture 5" descr="A person holding a calculator&#10;&#10;Description automatically generated with medium confidence">
            <a:extLst>
              <a:ext uri="{FF2B5EF4-FFF2-40B4-BE49-F238E27FC236}">
                <a16:creationId xmlns:a16="http://schemas.microsoft.com/office/drawing/2014/main" id="{5397F0A5-C6B1-4842-AEAD-9B5E1551A3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12442" y="940173"/>
            <a:ext cx="5201023" cy="4563897"/>
          </a:xfrm>
          <a:prstGeom prst="rect">
            <a:avLst/>
          </a:prstGeom>
        </p:spPr>
      </p:pic>
      <p:sp>
        <p:nvSpPr>
          <p:cNvPr id="40" name="Rectangle 3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extBox 6">
            <a:extLst>
              <a:ext uri="{FF2B5EF4-FFF2-40B4-BE49-F238E27FC236}">
                <a16:creationId xmlns:a16="http://schemas.microsoft.com/office/drawing/2014/main" id="{4C3F980A-0360-4A20-B1C0-4C44447B0605}"/>
              </a:ext>
            </a:extLst>
          </p:cNvPr>
          <p:cNvGraphicFramePr/>
          <p:nvPr>
            <p:extLst>
              <p:ext uri="{D42A27DB-BD31-4B8C-83A1-F6EECF244321}">
                <p14:modId xmlns:p14="http://schemas.microsoft.com/office/powerpoint/2010/main" val="1318771985"/>
              </p:ext>
            </p:extLst>
          </p:nvPr>
        </p:nvGraphicFramePr>
        <p:xfrm>
          <a:off x="1136397" y="2418408"/>
          <a:ext cx="4959603" cy="35225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64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D66203-F0D0-4F7A-916D-24E065EAC081}"/>
              </a:ext>
            </a:extLst>
          </p:cNvPr>
          <p:cNvSpPr txBox="1"/>
          <p:nvPr/>
        </p:nvSpPr>
        <p:spPr>
          <a:xfrm>
            <a:off x="914402" y="489508"/>
            <a:ext cx="5181597" cy="1655482"/>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chemeClr val="tx1"/>
                </a:solidFill>
                <a:effectLst/>
                <a:latin typeface="+mj-lt"/>
                <a:ea typeface="+mj-ea"/>
                <a:cs typeface="+mj-cs"/>
              </a:rPr>
              <a:t>Judge Advocate </a:t>
            </a:r>
            <a:endParaRPr lang="en-US" sz="4000" kern="1200">
              <a:solidFill>
                <a:schemeClr val="tx1"/>
              </a:solidFill>
              <a:latin typeface="+mj-lt"/>
              <a:ea typeface="+mj-ea"/>
              <a:cs typeface="+mj-cs"/>
            </a:endParaRPr>
          </a:p>
        </p:txBody>
      </p:sp>
      <p:sp>
        <p:nvSpPr>
          <p:cNvPr id="7" name="TextBox 6">
            <a:extLst>
              <a:ext uri="{FF2B5EF4-FFF2-40B4-BE49-F238E27FC236}">
                <a16:creationId xmlns:a16="http://schemas.microsoft.com/office/drawing/2014/main" id="{7373BA63-19F7-4279-87A7-1F655753665F}"/>
              </a:ext>
            </a:extLst>
          </p:cNvPr>
          <p:cNvSpPr txBox="1"/>
          <p:nvPr/>
        </p:nvSpPr>
        <p:spPr>
          <a:xfrm>
            <a:off x="914402" y="2418408"/>
            <a:ext cx="5181598" cy="3409898"/>
          </a:xfrm>
          <a:prstGeom prst="rect">
            <a:avLst/>
          </a:prstGeom>
        </p:spPr>
        <p:txBody>
          <a:bodyPr vert="horz" lIns="91440" tIns="45720" rIns="91440" bIns="45720" rtlCol="0" anchor="t">
            <a:normAutofit/>
          </a:bodyPr>
          <a:lstStyle/>
          <a:p>
            <a:pPr indent="-228600" algn="r">
              <a:lnSpc>
                <a:spcPct val="90000"/>
              </a:lnSpc>
              <a:spcAft>
                <a:spcPts val="600"/>
              </a:spcAft>
              <a:buFont typeface="Arial" panose="020B0604020202020204" pitchFamily="34" charset="0"/>
              <a:buChar char="•"/>
            </a:pPr>
            <a:r>
              <a:rPr lang="en-US" sz="2000">
                <a:effectLst/>
              </a:rPr>
              <a:t>The primary duty of the Judge Advocate is to supply professional advice in the conduct of the Post business or to procure proper counsel and is the guardian of constitutional form of Post government. </a:t>
            </a:r>
          </a:p>
          <a:p>
            <a:pPr indent="-228600" algn="r">
              <a:lnSpc>
                <a:spcPct val="90000"/>
              </a:lnSpc>
              <a:spcAft>
                <a:spcPts val="600"/>
              </a:spcAft>
              <a:buFont typeface="Arial" panose="020B0604020202020204" pitchFamily="34" charset="0"/>
              <a:buChar char="•"/>
            </a:pPr>
            <a:r>
              <a:rPr lang="en-US" sz="2000">
                <a:effectLst/>
              </a:rPr>
              <a:t>Your Judge Advocate can supply valuable assistance to other Post committees and Officers.  </a:t>
            </a:r>
            <a:endParaRPr lang="en-US" sz="2000"/>
          </a:p>
        </p:txBody>
      </p:sp>
      <p:pic>
        <p:nvPicPr>
          <p:cNvPr id="11" name="Picture 10" descr="A picture containing text, sign, clock, reading&#10;&#10;Description automatically generated">
            <a:extLst>
              <a:ext uri="{FF2B5EF4-FFF2-40B4-BE49-F238E27FC236}">
                <a16:creationId xmlns:a16="http://schemas.microsoft.com/office/drawing/2014/main" id="{C4E3FA60-8E10-41D7-B6FE-C569046C2F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75120" y="2306624"/>
            <a:ext cx="4957638" cy="1859113"/>
          </a:xfrm>
          <a:prstGeom prst="rect">
            <a:avLst/>
          </a:prstGeom>
        </p:spPr>
      </p:pic>
      <p:sp>
        <p:nvSpPr>
          <p:cNvPr id="18" name="Rectangle 17">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67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D639F3C2-5335-4460-B10E-33474C80616D}"/>
              </a:ext>
            </a:extLst>
          </p:cNvPr>
          <p:cNvSpPr txBox="1"/>
          <p:nvPr/>
        </p:nvSpPr>
        <p:spPr>
          <a:xfrm>
            <a:off x="838200" y="365126"/>
            <a:ext cx="7757694" cy="1288238"/>
          </a:xfrm>
          <a:prstGeom prst="rect">
            <a:avLst/>
          </a:prstGeom>
        </p:spPr>
        <p:txBody>
          <a:bodyPr vert="horz" lIns="91440" tIns="45720" rIns="91440" bIns="45720" rtlCol="0" anchor="b">
            <a:normAutofit/>
          </a:bodyPr>
          <a:lstStyle/>
          <a:p>
            <a:pPr marR="0" lvl="0">
              <a:lnSpc>
                <a:spcPct val="90000"/>
              </a:lnSpc>
              <a:spcBef>
                <a:spcPct val="0"/>
              </a:spcBef>
              <a:spcAft>
                <a:spcPts val="800"/>
              </a:spcAft>
            </a:pPr>
            <a:r>
              <a:rPr lang="en-US" sz="4400" kern="1200">
                <a:solidFill>
                  <a:schemeClr val="tx1"/>
                </a:solidFill>
                <a:effectLst/>
                <a:latin typeface="+mj-lt"/>
                <a:ea typeface="+mj-ea"/>
                <a:cs typeface="+mj-cs"/>
              </a:rPr>
              <a:t>District Commander </a:t>
            </a:r>
          </a:p>
        </p:txBody>
      </p:sp>
      <p:sp>
        <p:nvSpPr>
          <p:cNvPr id="5" name="TextBox 4">
            <a:extLst>
              <a:ext uri="{FF2B5EF4-FFF2-40B4-BE49-F238E27FC236}">
                <a16:creationId xmlns:a16="http://schemas.microsoft.com/office/drawing/2014/main" id="{13FE467B-064B-45C2-9562-B7CDAFE00EF7}"/>
              </a:ext>
            </a:extLst>
          </p:cNvPr>
          <p:cNvSpPr txBox="1"/>
          <p:nvPr/>
        </p:nvSpPr>
        <p:spPr>
          <a:xfrm>
            <a:off x="838198" y="1956390"/>
            <a:ext cx="7322290" cy="3907465"/>
          </a:xfrm>
          <a:prstGeom prst="rect">
            <a:avLst/>
          </a:prstGeom>
        </p:spPr>
        <p:txBody>
          <a:bodyPr vert="horz" lIns="91440" tIns="45720" rIns="91440" bIns="45720" rtlCol="0" anchor="t">
            <a:normAutofit/>
          </a:bodyPr>
          <a:lstStyle/>
          <a:p>
            <a:pPr marL="0" marR="0" indent="-228600">
              <a:lnSpc>
                <a:spcPct val="90000"/>
              </a:lnSpc>
              <a:spcBef>
                <a:spcPts val="0"/>
              </a:spcBef>
              <a:spcAft>
                <a:spcPts val="800"/>
              </a:spcAft>
              <a:buFont typeface="Arial" panose="020B0604020202020204" pitchFamily="34" charset="0"/>
              <a:buChar char="•"/>
            </a:pPr>
            <a:r>
              <a:rPr lang="en-US" sz="1700">
                <a:effectLst/>
              </a:rPr>
              <a:t>The Post is a separate and distinct unit, which functions independently. </a:t>
            </a:r>
          </a:p>
          <a:p>
            <a:pPr marL="0" marR="0" indent="-228600">
              <a:lnSpc>
                <a:spcPct val="90000"/>
              </a:lnSpc>
              <a:spcBef>
                <a:spcPts val="0"/>
              </a:spcBef>
              <a:spcAft>
                <a:spcPts val="800"/>
              </a:spcAft>
              <a:buFont typeface="Arial" panose="020B0604020202020204" pitchFamily="34" charset="0"/>
              <a:buChar char="•"/>
            </a:pPr>
            <a:r>
              <a:rPr lang="en-US" sz="1700">
                <a:effectLst/>
              </a:rPr>
              <a:t>But the work of the Post can be more effective if it is joined by a tight link to the Department and National organization. </a:t>
            </a:r>
          </a:p>
          <a:p>
            <a:pPr marL="0" marR="0" indent="-228600">
              <a:lnSpc>
                <a:spcPct val="90000"/>
              </a:lnSpc>
              <a:spcBef>
                <a:spcPts val="0"/>
              </a:spcBef>
              <a:spcAft>
                <a:spcPts val="800"/>
              </a:spcAft>
              <a:buFont typeface="Arial" panose="020B0604020202020204" pitchFamily="34" charset="0"/>
              <a:buChar char="•"/>
            </a:pPr>
            <a:r>
              <a:rPr lang="en-US" sz="1700">
                <a:effectLst/>
              </a:rPr>
              <a:t>The District and your District Officers provide that link. </a:t>
            </a:r>
          </a:p>
          <a:p>
            <a:pPr marL="0" marR="0" indent="-228600">
              <a:lnSpc>
                <a:spcPct val="90000"/>
              </a:lnSpc>
              <a:spcBef>
                <a:spcPts val="0"/>
              </a:spcBef>
              <a:spcAft>
                <a:spcPts val="800"/>
              </a:spcAft>
              <a:buFont typeface="Arial" panose="020B0604020202020204" pitchFamily="34" charset="0"/>
              <a:buChar char="•"/>
            </a:pPr>
            <a:r>
              <a:rPr lang="en-US" sz="1700">
                <a:effectLst/>
              </a:rPr>
              <a:t>The District Commander is normally the elected representative of the Posts in the District, but an obligation to provide guidance and supervision is also implied. </a:t>
            </a:r>
          </a:p>
          <a:p>
            <a:pPr marL="0" marR="0" indent="-228600">
              <a:lnSpc>
                <a:spcPct val="90000"/>
              </a:lnSpc>
              <a:spcBef>
                <a:spcPts val="0"/>
              </a:spcBef>
              <a:spcAft>
                <a:spcPts val="800"/>
              </a:spcAft>
              <a:buFont typeface="Arial" panose="020B0604020202020204" pitchFamily="34" charset="0"/>
              <a:buChar char="•"/>
            </a:pPr>
            <a:r>
              <a:rPr lang="en-US" sz="1700">
                <a:effectLst/>
              </a:rPr>
              <a:t>Posts are charged with carrying out the objectives and programs of the Legion and to comply fully with the obligations assumed under the Post, Department and National Constitutions. </a:t>
            </a:r>
          </a:p>
          <a:p>
            <a:pPr marL="0" marR="0" indent="-228600">
              <a:lnSpc>
                <a:spcPct val="90000"/>
              </a:lnSpc>
              <a:spcBef>
                <a:spcPts val="0"/>
              </a:spcBef>
              <a:spcAft>
                <a:spcPts val="800"/>
              </a:spcAft>
              <a:buFont typeface="Arial" panose="020B0604020202020204" pitchFamily="34" charset="0"/>
              <a:buChar char="•"/>
            </a:pPr>
            <a:r>
              <a:rPr lang="en-US" sz="1700">
                <a:effectLst/>
              </a:rPr>
              <a:t>But, if your Post becomes inactive or begins to falter, you can expect your District Commander to start giving advice. </a:t>
            </a:r>
            <a:endParaRPr lang="en-US" sz="1700"/>
          </a:p>
        </p:txBody>
      </p:sp>
    </p:spTree>
    <p:extLst>
      <p:ext uri="{BB962C8B-B14F-4D97-AF65-F5344CB8AC3E}">
        <p14:creationId xmlns:p14="http://schemas.microsoft.com/office/powerpoint/2010/main" val="75952692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47F8603-DE0E-4C39-8778-2C3492A62A50}"/>
              </a:ext>
            </a:extLst>
          </p:cNvPr>
          <p:cNvSpPr txBox="1"/>
          <p:nvPr/>
        </p:nvSpPr>
        <p:spPr>
          <a:xfrm>
            <a:off x="2165569" y="1956816"/>
            <a:ext cx="7860863" cy="40248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200" dirty="0">
                <a:effectLst/>
              </a:rPr>
              <a:t>The District Commander should visit your Post at least twice per year.  Installation does not count.</a:t>
            </a:r>
          </a:p>
          <a:p>
            <a:pPr indent="-228600">
              <a:lnSpc>
                <a:spcPct val="90000"/>
              </a:lnSpc>
              <a:spcAft>
                <a:spcPts val="600"/>
              </a:spcAft>
              <a:buFont typeface="Arial" panose="020B0604020202020204" pitchFamily="34" charset="0"/>
              <a:buChar char="•"/>
            </a:pPr>
            <a:r>
              <a:rPr lang="en-US" sz="3200" dirty="0">
                <a:effectLst/>
              </a:rPr>
              <a:t> If you haven’t received a visit from your District commander in a while, reach out to him/her with a personal invitation.. </a:t>
            </a:r>
            <a:endParaRPr lang="en-US" sz="3200" dirty="0"/>
          </a:p>
        </p:txBody>
      </p:sp>
    </p:spTree>
    <p:extLst>
      <p:ext uri="{BB962C8B-B14F-4D97-AF65-F5344CB8AC3E}">
        <p14:creationId xmlns:p14="http://schemas.microsoft.com/office/powerpoint/2010/main" val="413219105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198E19B-2C24-4EEB-9B0C-B9C5B10FF29B}"/>
              </a:ext>
            </a:extLst>
          </p:cNvPr>
          <p:cNvSpPr txBox="1"/>
          <p:nvPr/>
        </p:nvSpPr>
        <p:spPr>
          <a:xfrm>
            <a:off x="2165569" y="1956816"/>
            <a:ext cx="7860863" cy="40248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a:effectLst/>
              </a:rPr>
              <a:t>The District Commander is also expected to complete a Post Visitation Report when he/she visits.</a:t>
            </a:r>
          </a:p>
          <a:p>
            <a:pPr indent="-228600">
              <a:lnSpc>
                <a:spcPct val="90000"/>
              </a:lnSpc>
              <a:spcAft>
                <a:spcPts val="600"/>
              </a:spcAft>
              <a:buFont typeface="Arial" panose="020B0604020202020204" pitchFamily="34" charset="0"/>
              <a:buChar char="•"/>
            </a:pPr>
            <a:r>
              <a:rPr lang="en-US" sz="2400">
                <a:effectLst/>
              </a:rPr>
              <a:t>Please work with the commander to answer all the questions, work out a plan for any issues that needed to be addressed and sign the form showing that they visited and that you both understand the content of the report</a:t>
            </a:r>
            <a:endParaRPr lang="en-US" sz="2400"/>
          </a:p>
        </p:txBody>
      </p:sp>
    </p:spTree>
    <p:extLst>
      <p:ext uri="{BB962C8B-B14F-4D97-AF65-F5344CB8AC3E}">
        <p14:creationId xmlns:p14="http://schemas.microsoft.com/office/powerpoint/2010/main" val="122267626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2DA2EC9-50FD-45FE-BE3C-29CF2E5A85B5}"/>
              </a:ext>
            </a:extLst>
          </p:cNvPr>
          <p:cNvSpPr txBox="1"/>
          <p:nvPr/>
        </p:nvSpPr>
        <p:spPr>
          <a:xfrm>
            <a:off x="2165569" y="1956816"/>
            <a:ext cx="7860863" cy="4024884"/>
          </a:xfrm>
          <a:prstGeom prst="rect">
            <a:avLst/>
          </a:prstGeom>
        </p:spPr>
        <p:txBody>
          <a:bodyPr vert="horz" lIns="91440" tIns="45720" rIns="91440" bIns="45720" rtlCol="0" anchor="t">
            <a:normAutofit/>
          </a:bodyPr>
          <a:lstStyle/>
          <a:p>
            <a:pPr marL="0" marR="0" indent="-228600">
              <a:lnSpc>
                <a:spcPct val="90000"/>
              </a:lnSpc>
              <a:spcBef>
                <a:spcPts val="0"/>
              </a:spcBef>
              <a:spcAft>
                <a:spcPts val="800"/>
              </a:spcAft>
              <a:buFont typeface="Arial" panose="020B0604020202020204" pitchFamily="34" charset="0"/>
              <a:buChar char="•"/>
            </a:pPr>
            <a:r>
              <a:rPr lang="en-US" sz="2000">
                <a:effectLst/>
              </a:rPr>
              <a:t>Duties of the District Commander (Department By-Law, Article V, Section 5):</a:t>
            </a:r>
          </a:p>
          <a:p>
            <a:pPr marL="0" marR="0" indent="-228600">
              <a:lnSpc>
                <a:spcPct val="90000"/>
              </a:lnSpc>
              <a:spcBef>
                <a:spcPts val="0"/>
              </a:spcBef>
              <a:spcAft>
                <a:spcPts val="800"/>
              </a:spcAft>
              <a:buFont typeface="Arial" panose="020B0604020202020204" pitchFamily="34" charset="0"/>
              <a:buChar char="•"/>
            </a:pPr>
            <a:r>
              <a:rPr lang="en-US" sz="2000">
                <a:effectLst/>
              </a:rPr>
              <a:t> The District Commanders shall be the representative of the Department Commander on all matters referred to his/her District. It shall be the duty of the District Commander at all times to cooperate with officers of the Post in his/her District. </a:t>
            </a:r>
          </a:p>
          <a:p>
            <a:pPr marL="0" marR="0" indent="-228600">
              <a:lnSpc>
                <a:spcPct val="90000"/>
              </a:lnSpc>
              <a:spcBef>
                <a:spcPts val="0"/>
              </a:spcBef>
              <a:spcAft>
                <a:spcPts val="800"/>
              </a:spcAft>
              <a:buFont typeface="Arial" panose="020B0604020202020204" pitchFamily="34" charset="0"/>
              <a:buChar char="•"/>
            </a:pPr>
            <a:r>
              <a:rPr lang="en-US" sz="2000">
                <a:effectLst/>
              </a:rPr>
              <a:t>Duties include but are not limited to: </a:t>
            </a:r>
            <a:r>
              <a:rPr lang="en-US" sz="2000">
                <a:effectLst/>
                <a:sym typeface="Symbol" panose="05050102010706020507" pitchFamily="18" charset="2"/>
              </a:rPr>
              <a:t> </a:t>
            </a:r>
            <a:endParaRPr lang="en-US" sz="2000">
              <a:effectLst/>
            </a:endParaRPr>
          </a:p>
          <a:p>
            <a:pPr marL="0" marR="0" indent="-228600">
              <a:lnSpc>
                <a:spcPct val="90000"/>
              </a:lnSpc>
              <a:spcBef>
                <a:spcPts val="0"/>
              </a:spcBef>
              <a:spcAft>
                <a:spcPts val="800"/>
              </a:spcAft>
              <a:buFont typeface="Arial" panose="020B0604020202020204" pitchFamily="34" charset="0"/>
              <a:buChar char="•"/>
            </a:pPr>
            <a:r>
              <a:rPr lang="en-US" sz="2000">
                <a:effectLst/>
              </a:rPr>
              <a:t>* Visit each Post in his/her District at least twice a year. </a:t>
            </a:r>
            <a:r>
              <a:rPr lang="en-US" sz="2000">
                <a:effectLst/>
                <a:sym typeface="Symbol" panose="05050102010706020507" pitchFamily="18" charset="2"/>
              </a:rPr>
              <a:t> </a:t>
            </a:r>
            <a:endParaRPr lang="en-US" sz="2000">
              <a:effectLst/>
            </a:endParaRPr>
          </a:p>
          <a:p>
            <a:pPr marL="0" marR="0" indent="-228600">
              <a:lnSpc>
                <a:spcPct val="90000"/>
              </a:lnSpc>
              <a:spcBef>
                <a:spcPts val="0"/>
              </a:spcBef>
              <a:spcAft>
                <a:spcPts val="800"/>
              </a:spcAft>
              <a:buFont typeface="Arial" panose="020B0604020202020204" pitchFamily="34" charset="0"/>
              <a:buChar char="•"/>
            </a:pPr>
            <a:r>
              <a:rPr lang="en-US" sz="2000">
                <a:effectLst/>
              </a:rPr>
              <a:t>*Lend his/her best efforts to stimulate Legion growth. </a:t>
            </a:r>
            <a:r>
              <a:rPr lang="en-US" sz="2000">
                <a:effectLst/>
                <a:sym typeface="Symbol" panose="05050102010706020507" pitchFamily="18" charset="2"/>
              </a:rPr>
              <a:t> </a:t>
            </a:r>
            <a:endParaRPr lang="en-US" sz="2000">
              <a:effectLst/>
            </a:endParaRPr>
          </a:p>
          <a:p>
            <a:pPr marL="0" marR="0" indent="-228600">
              <a:lnSpc>
                <a:spcPct val="90000"/>
              </a:lnSpc>
              <a:spcBef>
                <a:spcPts val="0"/>
              </a:spcBef>
              <a:spcAft>
                <a:spcPts val="800"/>
              </a:spcAft>
              <a:buFont typeface="Arial" panose="020B0604020202020204" pitchFamily="34" charset="0"/>
              <a:buChar char="•"/>
            </a:pPr>
            <a:r>
              <a:rPr lang="en-US" sz="2000">
                <a:effectLst/>
              </a:rPr>
              <a:t>* Investigate all new applications for new Post Charters and to recommend the granting or refusal of such application to the Department Executive Committee. </a:t>
            </a:r>
            <a:r>
              <a:rPr lang="en-US" sz="2000">
                <a:effectLst/>
                <a:sym typeface="Symbol" panose="05050102010706020507" pitchFamily="18" charset="2"/>
              </a:rPr>
              <a:t> </a:t>
            </a:r>
            <a:endParaRPr lang="en-US" sz="2000">
              <a:effectLst/>
            </a:endParaRPr>
          </a:p>
        </p:txBody>
      </p:sp>
    </p:spTree>
    <p:extLst>
      <p:ext uri="{BB962C8B-B14F-4D97-AF65-F5344CB8AC3E}">
        <p14:creationId xmlns:p14="http://schemas.microsoft.com/office/powerpoint/2010/main" val="311503522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24A1358-539C-4716-AAA0-11AAE9AECA52}"/>
              </a:ext>
            </a:extLst>
          </p:cNvPr>
          <p:cNvSpPr txBox="1"/>
          <p:nvPr/>
        </p:nvSpPr>
        <p:spPr>
          <a:xfrm>
            <a:off x="2165569" y="1956816"/>
            <a:ext cx="7860863" cy="4024884"/>
          </a:xfrm>
          <a:prstGeom prst="rect">
            <a:avLst/>
          </a:prstGeom>
        </p:spPr>
        <p:txBody>
          <a:bodyPr vert="horz" lIns="91440" tIns="45720" rIns="91440" bIns="45720" rtlCol="0" anchor="t">
            <a:normAutofit/>
          </a:bodyPr>
          <a:lstStyle/>
          <a:p>
            <a:pPr marL="0" marR="0" indent="-228600">
              <a:lnSpc>
                <a:spcPct val="90000"/>
              </a:lnSpc>
              <a:spcBef>
                <a:spcPts val="0"/>
              </a:spcBef>
              <a:spcAft>
                <a:spcPts val="800"/>
              </a:spcAft>
              <a:buFont typeface="Arial" panose="020B0604020202020204" pitchFamily="34" charset="0"/>
              <a:buChar char="•"/>
            </a:pPr>
            <a:r>
              <a:rPr lang="en-US" sz="2400">
                <a:effectLst/>
              </a:rPr>
              <a:t>*Encourage the amalgamation of weak posts into strong and representative Posts. </a:t>
            </a:r>
          </a:p>
          <a:p>
            <a:pPr marL="0" marR="0" indent="-228600">
              <a:lnSpc>
                <a:spcPct val="90000"/>
              </a:lnSpc>
              <a:spcBef>
                <a:spcPts val="0"/>
              </a:spcBef>
              <a:spcAft>
                <a:spcPts val="800"/>
              </a:spcAft>
              <a:buFont typeface="Arial" panose="020B0604020202020204" pitchFamily="34" charset="0"/>
              <a:buChar char="•"/>
            </a:pPr>
            <a:r>
              <a:rPr lang="en-US" sz="2400">
                <a:effectLst/>
              </a:rPr>
              <a:t>*Promote inter-Post activities and a spirito of cooperation among the Posts in his/her Districts for the development of the principles of The American Legion. </a:t>
            </a:r>
          </a:p>
          <a:p>
            <a:pPr marL="0" marR="0" indent="-228600">
              <a:lnSpc>
                <a:spcPct val="90000"/>
              </a:lnSpc>
              <a:spcBef>
                <a:spcPts val="0"/>
              </a:spcBef>
              <a:spcAft>
                <a:spcPts val="800"/>
              </a:spcAft>
              <a:buFont typeface="Arial" panose="020B0604020202020204" pitchFamily="34" charset="0"/>
              <a:buChar char="•"/>
            </a:pPr>
            <a:r>
              <a:rPr lang="en-US" sz="2400">
                <a:effectLst/>
              </a:rPr>
              <a:t>* Install the Post Officers of all Posts in his/her District or assign a designee to do so. </a:t>
            </a:r>
          </a:p>
        </p:txBody>
      </p:sp>
    </p:spTree>
    <p:extLst>
      <p:ext uri="{BB962C8B-B14F-4D97-AF65-F5344CB8AC3E}">
        <p14:creationId xmlns:p14="http://schemas.microsoft.com/office/powerpoint/2010/main" val="20180610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EDACB59B-036F-4E50-929C-81A855CCAE5D}"/>
              </a:ext>
            </a:extLst>
          </p:cNvPr>
          <p:cNvSpPr txBox="1"/>
          <p:nvPr/>
        </p:nvSpPr>
        <p:spPr>
          <a:xfrm>
            <a:off x="838198" y="1956390"/>
            <a:ext cx="7322290" cy="3907465"/>
          </a:xfrm>
          <a:prstGeom prst="rect">
            <a:avLst/>
          </a:prstGeom>
        </p:spPr>
        <p:txBody>
          <a:bodyPr vert="horz" lIns="91440" tIns="45720" rIns="91440" bIns="45720" rtlCol="0" anchor="t">
            <a:normAutofit/>
          </a:bodyPr>
          <a:lstStyle/>
          <a:p>
            <a:pPr marL="0" marR="0" indent="-228600">
              <a:lnSpc>
                <a:spcPct val="90000"/>
              </a:lnSpc>
              <a:spcBef>
                <a:spcPts val="0"/>
              </a:spcBef>
              <a:spcAft>
                <a:spcPts val="800"/>
              </a:spcAft>
              <a:buFont typeface="Arial" panose="020B0604020202020204" pitchFamily="34" charset="0"/>
              <a:buChar char="•"/>
            </a:pPr>
            <a:r>
              <a:rPr lang="en-US" sz="2400" dirty="0">
                <a:effectLst/>
              </a:rPr>
              <a:t>In addition to serving on the Department Executive Committee, District Vice Commander shall assist the District Commander in the performance of his duties, and shall have such other duties as the District Commander, the Department Executive Committee, the Department Convention and the Department Contrition and By-Laws may assign.</a:t>
            </a:r>
          </a:p>
        </p:txBody>
      </p:sp>
      <p:sp>
        <p:nvSpPr>
          <p:cNvPr id="6" name="TextBox 5">
            <a:extLst>
              <a:ext uri="{FF2B5EF4-FFF2-40B4-BE49-F238E27FC236}">
                <a16:creationId xmlns:a16="http://schemas.microsoft.com/office/drawing/2014/main" id="{8823405E-8D3F-440A-A9B1-99CE9B3CAC5B}"/>
              </a:ext>
            </a:extLst>
          </p:cNvPr>
          <p:cNvSpPr txBox="1"/>
          <p:nvPr/>
        </p:nvSpPr>
        <p:spPr>
          <a:xfrm>
            <a:off x="1082565" y="687251"/>
            <a:ext cx="6096000" cy="590931"/>
          </a:xfrm>
          <a:prstGeom prst="rect">
            <a:avLst/>
          </a:prstGeom>
          <a:noFill/>
        </p:spPr>
        <p:txBody>
          <a:bodyPr wrap="square">
            <a:spAutoFit/>
          </a:bodyPr>
          <a:lstStyle/>
          <a:p>
            <a:pPr marR="0">
              <a:lnSpc>
                <a:spcPct val="90000"/>
              </a:lnSpc>
              <a:spcBef>
                <a:spcPts val="0"/>
              </a:spcBef>
              <a:spcAft>
                <a:spcPts val="800"/>
              </a:spcAft>
            </a:pPr>
            <a:r>
              <a:rPr lang="en-US" sz="1800" dirty="0">
                <a:effectLst/>
              </a:rPr>
              <a:t>Duties of the Vice District Commander (Department By-Laws, Article V, Section 6):</a:t>
            </a:r>
          </a:p>
        </p:txBody>
      </p:sp>
    </p:spTree>
    <p:extLst>
      <p:ext uri="{BB962C8B-B14F-4D97-AF65-F5344CB8AC3E}">
        <p14:creationId xmlns:p14="http://schemas.microsoft.com/office/powerpoint/2010/main" val="117258837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B6C7D7A-917F-49FB-A6DF-C42598B35EE2}"/>
              </a:ext>
            </a:extLst>
          </p:cNvPr>
          <p:cNvSpPr txBox="1"/>
          <p:nvPr/>
        </p:nvSpPr>
        <p:spPr>
          <a:xfrm>
            <a:off x="1383564" y="348865"/>
            <a:ext cx="9718111" cy="1576446"/>
          </a:xfrm>
          <a:prstGeom prst="rect">
            <a:avLst/>
          </a:prstGeom>
        </p:spPr>
        <p:txBody>
          <a:bodyPr vert="horz" lIns="91440" tIns="45720" rIns="91440" bIns="45720" rtlCol="0" anchor="ctr">
            <a:normAutofit/>
          </a:bodyPr>
          <a:lstStyle/>
          <a:p>
            <a:pPr marR="0" lvl="0">
              <a:lnSpc>
                <a:spcPct val="90000"/>
              </a:lnSpc>
              <a:spcBef>
                <a:spcPct val="0"/>
              </a:spcBef>
              <a:spcAft>
                <a:spcPts val="800"/>
              </a:spcAft>
            </a:pPr>
            <a:r>
              <a:rPr lang="en-US" sz="4000" kern="1200">
                <a:solidFill>
                  <a:srgbClr val="FFFFFF"/>
                </a:solidFill>
                <a:effectLst/>
                <a:latin typeface="+mj-lt"/>
                <a:ea typeface="+mj-ea"/>
                <a:cs typeface="+mj-cs"/>
              </a:rPr>
              <a:t> Area Commander </a:t>
            </a:r>
          </a:p>
        </p:txBody>
      </p:sp>
      <p:graphicFrame>
        <p:nvGraphicFramePr>
          <p:cNvPr id="7" name="TextBox 2">
            <a:extLst>
              <a:ext uri="{FF2B5EF4-FFF2-40B4-BE49-F238E27FC236}">
                <a16:creationId xmlns:a16="http://schemas.microsoft.com/office/drawing/2014/main" id="{A4A79321-B5B5-4E49-9EA0-AAA030D6823F}"/>
              </a:ext>
            </a:extLst>
          </p:cNvPr>
          <p:cNvGraphicFramePr/>
          <p:nvPr>
            <p:extLst>
              <p:ext uri="{D42A27DB-BD31-4B8C-83A1-F6EECF244321}">
                <p14:modId xmlns:p14="http://schemas.microsoft.com/office/powerpoint/2010/main" val="320484483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12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15" name="TextBox 2">
            <a:extLst>
              <a:ext uri="{FF2B5EF4-FFF2-40B4-BE49-F238E27FC236}">
                <a16:creationId xmlns:a16="http://schemas.microsoft.com/office/drawing/2014/main" id="{3D0199B8-6D65-4F26-8614-D43A4861D8C4}"/>
              </a:ext>
            </a:extLst>
          </p:cNvPr>
          <p:cNvSpPr txBox="1"/>
          <p:nvPr/>
        </p:nvSpPr>
        <p:spPr>
          <a:xfrm>
            <a:off x="838200" y="2586789"/>
            <a:ext cx="10515600" cy="3590174"/>
          </a:xfrm>
          <a:prstGeom prst="rect">
            <a:avLst/>
          </a:prstGeom>
        </p:spPr>
        <p:txBody>
          <a:bodyPr vert="horz" lIns="91440" tIns="45720" rIns="91440" bIns="45720" rtlCol="0">
            <a:normAutofit/>
          </a:bodyPr>
          <a:lstStyle/>
          <a:p>
            <a:pPr marL="457200" marR="0" indent="-228600">
              <a:lnSpc>
                <a:spcPct val="90000"/>
              </a:lnSpc>
              <a:spcBef>
                <a:spcPts val="0"/>
              </a:spcBef>
              <a:spcAft>
                <a:spcPts val="0"/>
              </a:spcAft>
              <a:buFont typeface="Arial" panose="020B0604020202020204" pitchFamily="34" charset="0"/>
              <a:buChar char="•"/>
            </a:pPr>
            <a:r>
              <a:rPr lang="en-US" sz="1700" dirty="0">
                <a:effectLst/>
              </a:rPr>
              <a:t>Commander:</a:t>
            </a:r>
          </a:p>
          <a:p>
            <a:pPr marL="457200" marR="0" indent="-228600">
              <a:lnSpc>
                <a:spcPct val="90000"/>
              </a:lnSpc>
              <a:spcBef>
                <a:spcPts val="0"/>
              </a:spcBef>
              <a:spcAft>
                <a:spcPts val="800"/>
              </a:spcAft>
              <a:buFont typeface="Arial" panose="020B0604020202020204" pitchFamily="34" charset="0"/>
              <a:buChar char="•"/>
            </a:pPr>
            <a:r>
              <a:rPr lang="en-US" sz="1700" dirty="0">
                <a:effectLst/>
              </a:rPr>
              <a:t> That you have ability is recognized by your election to the office of Post Commander. </a:t>
            </a:r>
          </a:p>
          <a:p>
            <a:pPr marL="457200" marR="0" indent="-228600">
              <a:lnSpc>
                <a:spcPct val="90000"/>
              </a:lnSpc>
              <a:spcBef>
                <a:spcPts val="0"/>
              </a:spcBef>
              <a:spcAft>
                <a:spcPts val="800"/>
              </a:spcAft>
              <a:buFont typeface="Arial" panose="020B0604020202020204" pitchFamily="34" charset="0"/>
              <a:buChar char="•"/>
            </a:pPr>
            <a:r>
              <a:rPr lang="en-US" sz="1700" dirty="0">
                <a:effectLst/>
              </a:rPr>
              <a:t>Now you must draw on your ability and experience while developing new skills so that you will succeed in helping the Post prosper. </a:t>
            </a:r>
          </a:p>
          <a:p>
            <a:pPr marL="457200" marR="0" indent="-228600">
              <a:lnSpc>
                <a:spcPct val="90000"/>
              </a:lnSpc>
              <a:spcBef>
                <a:spcPts val="0"/>
              </a:spcBef>
              <a:spcAft>
                <a:spcPts val="800"/>
              </a:spcAft>
              <a:buFont typeface="Arial" panose="020B0604020202020204" pitchFamily="34" charset="0"/>
              <a:buChar char="•"/>
            </a:pPr>
            <a:r>
              <a:rPr lang="en-US" sz="1700" dirty="0">
                <a:effectLst/>
              </a:rPr>
              <a:t>The charge you accepted, Commander, is broad and difficult. How you respond will determine to a large degree that standing of The American Legion among your associates and within the community. Your own ability, the help you obtain from District and Department Officers, the information contained in this guide, and the help you will get from the Post Officers who form your team, all combine to make the performance of your job possible. </a:t>
            </a:r>
          </a:p>
          <a:p>
            <a:pPr marL="457200" marR="0" indent="-228600">
              <a:lnSpc>
                <a:spcPct val="90000"/>
              </a:lnSpc>
              <a:spcBef>
                <a:spcPts val="0"/>
              </a:spcBef>
              <a:spcAft>
                <a:spcPts val="800"/>
              </a:spcAft>
              <a:buFont typeface="Arial" panose="020B0604020202020204" pitchFamily="34" charset="0"/>
              <a:buChar char="•"/>
            </a:pPr>
            <a:r>
              <a:rPr lang="en-US" sz="1700" dirty="0">
                <a:effectLst/>
              </a:rPr>
              <a:t>As you look to the overall operation of the Post, you realize that you have reached another level. You may feel that the step is too high, but as you proceed, following the guidelines suggested, you will develop organization and leadership among others that will make your year as Commander the most rewarding of your life. Important things you should know:</a:t>
            </a:r>
          </a:p>
          <a:p>
            <a:pPr marL="457200" marR="0" indent="-228600">
              <a:lnSpc>
                <a:spcPct val="90000"/>
              </a:lnSpc>
              <a:spcBef>
                <a:spcPts val="0"/>
              </a:spcBef>
              <a:spcAft>
                <a:spcPts val="800"/>
              </a:spcAft>
              <a:buFont typeface="Arial" panose="020B0604020202020204" pitchFamily="34" charset="0"/>
              <a:buChar char="•"/>
            </a:pPr>
            <a:r>
              <a:rPr lang="en-US" sz="1700" b="1" dirty="0"/>
              <a:t>REFER TO HAND OUT-Principles of Leadership</a:t>
            </a:r>
            <a:endParaRPr lang="en-US" sz="1700" b="1" dirty="0">
              <a:effectLst/>
            </a:endParaRPr>
          </a:p>
        </p:txBody>
      </p:sp>
      <p:sp>
        <p:nvSpPr>
          <p:cNvPr id="4" name="TextBox 3">
            <a:extLst>
              <a:ext uri="{FF2B5EF4-FFF2-40B4-BE49-F238E27FC236}">
                <a16:creationId xmlns:a16="http://schemas.microsoft.com/office/drawing/2014/main" id="{0C6DB199-0CE4-4F4D-9340-9E17A42914CF}"/>
              </a:ext>
            </a:extLst>
          </p:cNvPr>
          <p:cNvSpPr txBox="1"/>
          <p:nvPr/>
        </p:nvSpPr>
        <p:spPr>
          <a:xfrm>
            <a:off x="3510455" y="469120"/>
            <a:ext cx="6096000" cy="375552"/>
          </a:xfrm>
          <a:prstGeom prst="rect">
            <a:avLst/>
          </a:prstGeom>
          <a:noFill/>
        </p:spPr>
        <p:txBody>
          <a:bodyPr wrap="square">
            <a:spAutoFit/>
          </a:bodyPr>
          <a:lstStyle/>
          <a:p>
            <a:pPr marL="457200" marR="0">
              <a:lnSpc>
                <a:spcPct val="107000"/>
              </a:lnSpc>
              <a:spcBef>
                <a:spcPts val="0"/>
              </a:spcBef>
              <a:spcAft>
                <a:spcPts val="600"/>
              </a:spcAft>
            </a:pPr>
            <a:r>
              <a:rPr lang="en-US">
                <a:effectLst/>
                <a:latin typeface="Calibri" panose="020F0502020204030204" pitchFamily="34" charset="0"/>
                <a:ea typeface="Calibri" panose="020F0502020204030204" pitchFamily="34" charset="0"/>
                <a:cs typeface="Times New Roman" panose="02020603050405020304" pitchFamily="18" charset="0"/>
              </a:rPr>
              <a:t>POST OFFICER RESPONSIBILITIES</a:t>
            </a:r>
          </a:p>
        </p:txBody>
      </p:sp>
    </p:spTree>
    <p:extLst>
      <p:ext uri="{BB962C8B-B14F-4D97-AF65-F5344CB8AC3E}">
        <p14:creationId xmlns:p14="http://schemas.microsoft.com/office/powerpoint/2010/main" val="2661462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0912FB49-2DBA-41DF-9393-A658C644CD8E}"/>
              </a:ext>
            </a:extLst>
          </p:cNvPr>
          <p:cNvGraphicFramePr/>
          <p:nvPr>
            <p:extLst>
              <p:ext uri="{D42A27DB-BD31-4B8C-83A1-F6EECF244321}">
                <p14:modId xmlns:p14="http://schemas.microsoft.com/office/powerpoint/2010/main" val="26837252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182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78F3EA0-9E1A-4FB5-9CBC-C6ECAF6751E2}"/>
              </a:ext>
            </a:extLst>
          </p:cNvPr>
          <p:cNvSpPr txBox="1"/>
          <p:nvPr/>
        </p:nvSpPr>
        <p:spPr>
          <a:xfrm>
            <a:off x="470263" y="279313"/>
            <a:ext cx="11586754" cy="646331"/>
          </a:xfrm>
          <a:prstGeom prst="rect">
            <a:avLst/>
          </a:prstGeom>
          <a:noFill/>
        </p:spPr>
        <p:txBody>
          <a:bodyPr wrap="square">
            <a:spAutoFit/>
          </a:bodyPr>
          <a:lstStyle/>
          <a:p>
            <a:pPr lvl="0">
              <a:spcAft>
                <a:spcPts val="600"/>
              </a:spcAft>
            </a:pPr>
            <a:r>
              <a:rPr lang="en-US" dirty="0"/>
              <a:t>As such, attendance and participation at official meetings of The American Legion are vital. At a minimum, the Area Commander should attend/perform the following:  </a:t>
            </a:r>
          </a:p>
        </p:txBody>
      </p:sp>
      <p:graphicFrame>
        <p:nvGraphicFramePr>
          <p:cNvPr id="7" name="TextBox 4">
            <a:extLst>
              <a:ext uri="{FF2B5EF4-FFF2-40B4-BE49-F238E27FC236}">
                <a16:creationId xmlns:a16="http://schemas.microsoft.com/office/drawing/2014/main" id="{219C32CB-41B8-4A60-B9C1-F0793568E2A7}"/>
              </a:ext>
            </a:extLst>
          </p:cNvPr>
          <p:cNvGraphicFramePr/>
          <p:nvPr>
            <p:extLst>
              <p:ext uri="{D42A27DB-BD31-4B8C-83A1-F6EECF244321}">
                <p14:modId xmlns:p14="http://schemas.microsoft.com/office/powerpoint/2010/main" val="365694638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696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CCE9862E-7642-4A64-98F4-A417425EA2AF}"/>
              </a:ext>
            </a:extLst>
          </p:cNvPr>
          <p:cNvGraphicFramePr/>
          <p:nvPr>
            <p:extLst>
              <p:ext uri="{D42A27DB-BD31-4B8C-83A1-F6EECF244321}">
                <p14:modId xmlns:p14="http://schemas.microsoft.com/office/powerpoint/2010/main" val="58980628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509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53B8EB3F-9090-4198-B6FF-A3F7C4CDE3C4}"/>
              </a:ext>
            </a:extLst>
          </p:cNvPr>
          <p:cNvGraphicFramePr/>
          <p:nvPr>
            <p:extLst>
              <p:ext uri="{D42A27DB-BD31-4B8C-83A1-F6EECF244321}">
                <p14:modId xmlns:p14="http://schemas.microsoft.com/office/powerpoint/2010/main" val="182589452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282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C542A90-6C4C-45EC-A7BB-36D0D1BDD5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60765" y="1013895"/>
            <a:ext cx="6805749" cy="4764024"/>
          </a:xfrm>
          <a:prstGeom prst="rect">
            <a:avLst/>
          </a:prstGeom>
        </p:spPr>
      </p:pic>
    </p:spTree>
    <p:extLst>
      <p:ext uri="{BB962C8B-B14F-4D97-AF65-F5344CB8AC3E}">
        <p14:creationId xmlns:p14="http://schemas.microsoft.com/office/powerpoint/2010/main" val="392938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FD988459-D538-475A-8397-D7D574893D20}"/>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a:lnSpc>
                <a:spcPct val="90000"/>
              </a:lnSpc>
              <a:spcBef>
                <a:spcPct val="0"/>
              </a:spcBef>
              <a:spcAft>
                <a:spcPts val="600"/>
              </a:spcAft>
            </a:pPr>
            <a:r>
              <a:rPr kumimoji="0" lang="en-US" sz="5400" b="0" i="0" u="none" strike="noStrike" kern="1200" cap="none" spc="0" normalizeH="0" baseline="0" noProof="0">
                <a:ln>
                  <a:noFill/>
                </a:ln>
                <a:solidFill>
                  <a:srgbClr val="FFFFFF"/>
                </a:solidFill>
                <a:effectLst/>
                <a:uLnTx/>
                <a:uFillTx/>
                <a:latin typeface="+mj-lt"/>
                <a:ea typeface="+mj-ea"/>
                <a:cs typeface="+mj-cs"/>
              </a:rPr>
              <a:t>Does your Post have insurance? </a:t>
            </a:r>
            <a:endParaRPr lang="en-US" sz="5400" kern="1200">
              <a:solidFill>
                <a:srgbClr val="FFFFFF"/>
              </a:solidFill>
              <a:latin typeface="+mj-lt"/>
              <a:ea typeface="+mj-ea"/>
              <a:cs typeface="+mj-cs"/>
            </a:endParaRPr>
          </a:p>
        </p:txBody>
      </p:sp>
      <p:sp>
        <p:nvSpPr>
          <p:cNvPr id="7" name="TextBox 6">
            <a:extLst>
              <a:ext uri="{FF2B5EF4-FFF2-40B4-BE49-F238E27FC236}">
                <a16:creationId xmlns:a16="http://schemas.microsoft.com/office/drawing/2014/main" id="{ECB65FED-692E-9926-925A-B159B3CFD081}"/>
              </a:ext>
            </a:extLst>
          </p:cNvPr>
          <p:cNvSpPr txBox="1"/>
          <p:nvPr/>
        </p:nvSpPr>
        <p:spPr>
          <a:xfrm>
            <a:off x="1384663" y="2828836"/>
            <a:ext cx="7756071" cy="3046988"/>
          </a:xfrm>
          <a:prstGeom prst="rect">
            <a:avLst/>
          </a:prstGeom>
          <a:noFill/>
        </p:spPr>
        <p:txBody>
          <a:bodyPr wrap="square">
            <a:spAutoFit/>
          </a:bodyPr>
          <a:lstStyle/>
          <a:p>
            <a:r>
              <a:rPr lang="en-US" sz="3200" dirty="0"/>
              <a:t>On October 14-15, 2020, the National Executive Committee adopted Resolution No. 35, titled “Insurance Requirements”. </a:t>
            </a:r>
          </a:p>
          <a:p>
            <a:r>
              <a:rPr lang="en-US" sz="3200" dirty="0"/>
              <a:t>Resolution No. 35 specifies additional insurance requirements for EVERY POST of The American Legion. </a:t>
            </a:r>
          </a:p>
        </p:txBody>
      </p:sp>
    </p:spTree>
    <p:extLst>
      <p:ext uri="{BB962C8B-B14F-4D97-AF65-F5344CB8AC3E}">
        <p14:creationId xmlns:p14="http://schemas.microsoft.com/office/powerpoint/2010/main" val="394223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546F34BA-C7A9-4B75-8FDA-7209E8A21EE3}"/>
              </a:ext>
            </a:extLst>
          </p:cNvPr>
          <p:cNvSpPr txBox="1"/>
          <p:nvPr/>
        </p:nvSpPr>
        <p:spPr>
          <a:xfrm>
            <a:off x="838200" y="2586789"/>
            <a:ext cx="10515600" cy="359017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kumimoji="0" lang="en-US" sz="3600" b="0" i="0" u="none" strike="noStrike" cap="none" spc="0" normalizeH="0" baseline="0" noProof="0" dirty="0">
                <a:ln>
                  <a:noFill/>
                </a:ln>
                <a:effectLst/>
                <a:uLnTx/>
                <a:uFillTx/>
              </a:rPr>
              <a:t>The next new term applies more to liability insurance, but an additional insured would have their names (The American Legion and AL Department of Florida) listed on all your insurance policies. Should a lawsuit or any other claim occur the Post is held liable, and the additional insured is protected, and should the additional insured incur costs they would be reimbursed by the insurance company.</a:t>
            </a:r>
          </a:p>
        </p:txBody>
      </p:sp>
    </p:spTree>
    <p:extLst>
      <p:ext uri="{BB962C8B-B14F-4D97-AF65-F5344CB8AC3E}">
        <p14:creationId xmlns:p14="http://schemas.microsoft.com/office/powerpoint/2010/main" val="24773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4E8F96AE-85B8-4CD5-9247-908A9CD335BB}"/>
              </a:ext>
            </a:extLst>
          </p:cNvPr>
          <p:cNvSpPr txBox="1"/>
          <p:nvPr/>
        </p:nvSpPr>
        <p:spPr>
          <a:xfrm>
            <a:off x="838200" y="2586789"/>
            <a:ext cx="10515600" cy="359017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kumimoji="0" lang="en-US" sz="3600" b="0" i="0" u="none" strike="noStrike" cap="none" spc="0" normalizeH="0" baseline="0" noProof="0" dirty="0">
                <a:ln>
                  <a:noFill/>
                </a:ln>
                <a:effectLst/>
                <a:uLnTx/>
                <a:uFillTx/>
              </a:rPr>
              <a:t>Usually, additional insured is commonly used in conjunction with an indemnity agreement (like Resolution 35) between the named insured (the Post) and the party requesting additional insured status (The American Legion and AL Department of Florida). Every insurance policy held in a Posts name, must specifically reflect The American Legion and The American Legion Department of Florida as named additional insured. </a:t>
            </a:r>
            <a:endParaRPr lang="en-US" sz="3600" dirty="0"/>
          </a:p>
        </p:txBody>
      </p:sp>
    </p:spTree>
    <p:extLst>
      <p:ext uri="{BB962C8B-B14F-4D97-AF65-F5344CB8AC3E}">
        <p14:creationId xmlns:p14="http://schemas.microsoft.com/office/powerpoint/2010/main" val="328245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52EE6DA7-402B-4C0B-97AE-85F40C7FC916}"/>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rgbClr val="FFFFFF"/>
                </a:solidFill>
                <a:effectLst/>
                <a:latin typeface="+mj-lt"/>
                <a:ea typeface="+mj-ea"/>
                <a:cs typeface="+mj-cs"/>
              </a:rPr>
              <a:t> Is your Post incorporated ? </a:t>
            </a:r>
            <a:endParaRPr lang="en-US" sz="5400" kern="1200">
              <a:solidFill>
                <a:srgbClr val="FFFFFF"/>
              </a:solidFill>
              <a:latin typeface="+mj-lt"/>
              <a:ea typeface="+mj-ea"/>
              <a:cs typeface="+mj-cs"/>
            </a:endParaRPr>
          </a:p>
        </p:txBody>
      </p:sp>
      <p:sp>
        <p:nvSpPr>
          <p:cNvPr id="5" name="TextBox 4">
            <a:extLst>
              <a:ext uri="{FF2B5EF4-FFF2-40B4-BE49-F238E27FC236}">
                <a16:creationId xmlns:a16="http://schemas.microsoft.com/office/drawing/2014/main" id="{1A158E1B-BED7-4C77-BDB5-9D164850FE09}"/>
              </a:ext>
            </a:extLst>
          </p:cNvPr>
          <p:cNvSpPr txBox="1"/>
          <p:nvPr/>
        </p:nvSpPr>
        <p:spPr>
          <a:xfrm>
            <a:off x="838200" y="2586789"/>
            <a:ext cx="10515600" cy="3590174"/>
          </a:xfrm>
          <a:prstGeom prst="rect">
            <a:avLst/>
          </a:prstGeom>
        </p:spPr>
        <p:txBody>
          <a:bodyPr vert="horz" lIns="91440" tIns="45720" rIns="91440" bIns="45720" rtlCol="0">
            <a:noAutofit/>
          </a:bodyPr>
          <a:lstStyle/>
          <a:p>
            <a:pPr marL="457200" marR="0" indent="-228600">
              <a:lnSpc>
                <a:spcPct val="90000"/>
              </a:lnSpc>
              <a:spcBef>
                <a:spcPts val="0"/>
              </a:spcBef>
              <a:spcAft>
                <a:spcPts val="600"/>
              </a:spcAft>
              <a:buFont typeface="Arial" panose="020B0604020202020204" pitchFamily="34" charset="0"/>
              <a:buChar char="•"/>
            </a:pPr>
            <a:r>
              <a:rPr lang="en-US" sz="3200" dirty="0">
                <a:effectLst/>
              </a:rPr>
              <a:t>Each Post in Florida is required to be incorporated under the laws of the State of Florida (Department Constitution, Article X, Section 19). This is required not only to protect the Post but the membership of the Post. If a Post is not incorporated and a lawsuit is brought against the Post, the Post, its Officers, and its members may be held financially liable. Information on incorporating or validating a corporation status can be done on dos.myflorida.com/</a:t>
            </a:r>
            <a:r>
              <a:rPr lang="en-US" sz="3200" dirty="0" err="1">
                <a:effectLst/>
              </a:rPr>
              <a:t>sunbiz</a:t>
            </a:r>
            <a:r>
              <a:rPr lang="en-US" sz="3200" dirty="0">
                <a:effectLst/>
              </a:rPr>
              <a:t>/. </a:t>
            </a:r>
          </a:p>
        </p:txBody>
      </p:sp>
    </p:spTree>
    <p:extLst>
      <p:ext uri="{BB962C8B-B14F-4D97-AF65-F5344CB8AC3E}">
        <p14:creationId xmlns:p14="http://schemas.microsoft.com/office/powerpoint/2010/main" val="109499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5A68D3FD-D97E-49C6-936E-C3A2A8B9AE64}"/>
              </a:ext>
            </a:extLst>
          </p:cNvPr>
          <p:cNvSpPr txBox="1"/>
          <p:nvPr/>
        </p:nvSpPr>
        <p:spPr>
          <a:xfrm>
            <a:off x="838200" y="2586789"/>
            <a:ext cx="10515600" cy="3590174"/>
          </a:xfrm>
          <a:prstGeom prst="rect">
            <a:avLst/>
          </a:prstGeom>
        </p:spPr>
        <p:txBody>
          <a:bodyPr vert="horz" lIns="91440" tIns="45720" rIns="91440" bIns="45720" rtlCol="0">
            <a:normAutofit/>
          </a:bodyPr>
          <a:lstStyle/>
          <a:p>
            <a:pPr marR="0" lvl="0" indent="-228600">
              <a:lnSpc>
                <a:spcPct val="90000"/>
              </a:lnSpc>
              <a:spcBef>
                <a:spcPts val="0"/>
              </a:spcBef>
              <a:spcAft>
                <a:spcPts val="0"/>
              </a:spcAft>
              <a:buFont typeface="Arial" panose="020B0604020202020204" pitchFamily="34" charset="0"/>
              <a:buChar char="•"/>
            </a:pPr>
            <a:r>
              <a:rPr lang="en-US" sz="3600" dirty="0">
                <a:effectLst/>
              </a:rPr>
              <a:t> All Post Officials handling American Legion monies are required to be properly bonded by a bonding and surety company for double the average amount of money handled in a year. This is required per The American Legion National Headquarters’ By-Laws (Article VI, Section 1).  </a:t>
            </a:r>
          </a:p>
          <a:p>
            <a:pPr marR="0" lvl="0" indent="-228600">
              <a:lnSpc>
                <a:spcPct val="90000"/>
              </a:lnSpc>
              <a:spcBef>
                <a:spcPts val="0"/>
              </a:spcBef>
              <a:spcAft>
                <a:spcPts val="800"/>
              </a:spcAft>
              <a:buFont typeface="Arial" panose="020B0604020202020204" pitchFamily="34" charset="0"/>
              <a:buChar char="•"/>
            </a:pPr>
            <a:endParaRPr lang="en-US" sz="2200" dirty="0">
              <a:effectLst/>
            </a:endParaRPr>
          </a:p>
        </p:txBody>
      </p:sp>
      <p:sp>
        <p:nvSpPr>
          <p:cNvPr id="6" name="TextBox 5">
            <a:extLst>
              <a:ext uri="{FF2B5EF4-FFF2-40B4-BE49-F238E27FC236}">
                <a16:creationId xmlns:a16="http://schemas.microsoft.com/office/drawing/2014/main" id="{58D92666-E2FD-4FEB-B814-7EE27D4511C5}"/>
              </a:ext>
            </a:extLst>
          </p:cNvPr>
          <p:cNvSpPr txBox="1"/>
          <p:nvPr/>
        </p:nvSpPr>
        <p:spPr>
          <a:xfrm>
            <a:off x="2325188" y="111886"/>
            <a:ext cx="7800028" cy="1277273"/>
          </a:xfrm>
          <a:prstGeom prst="rect">
            <a:avLst/>
          </a:prstGeom>
          <a:noFill/>
        </p:spPr>
        <p:txBody>
          <a:bodyPr wrap="square">
            <a:spAutoFit/>
          </a:bodyPr>
          <a:lstStyle/>
          <a:p>
            <a:pPr marR="0" lvl="0">
              <a:lnSpc>
                <a:spcPct val="90000"/>
              </a:lnSpc>
              <a:spcBef>
                <a:spcPts val="0"/>
              </a:spcBef>
              <a:spcAft>
                <a:spcPts val="600"/>
              </a:spcAft>
            </a:pPr>
            <a:endParaRPr lang="en-US" sz="4000" dirty="0">
              <a:effectLst/>
            </a:endParaRPr>
          </a:p>
          <a:p>
            <a:pPr marL="457200" marR="0" indent="-228600">
              <a:lnSpc>
                <a:spcPct val="90000"/>
              </a:lnSpc>
              <a:spcBef>
                <a:spcPts val="0"/>
              </a:spcBef>
              <a:spcAft>
                <a:spcPts val="600"/>
              </a:spcAft>
              <a:buFont typeface="Arial" panose="020B0604020202020204" pitchFamily="34" charset="0"/>
              <a:buChar char="•"/>
            </a:pPr>
            <a:r>
              <a:rPr lang="en-US" sz="4000" dirty="0">
                <a:effectLst/>
              </a:rPr>
              <a:t> Are your Post Officers bonded? </a:t>
            </a:r>
            <a:endParaRPr lang="en-US" sz="4000" dirty="0"/>
          </a:p>
        </p:txBody>
      </p:sp>
    </p:spTree>
    <p:extLst>
      <p:ext uri="{BB962C8B-B14F-4D97-AF65-F5344CB8AC3E}">
        <p14:creationId xmlns:p14="http://schemas.microsoft.com/office/powerpoint/2010/main" val="251551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E021DD60-D606-4C13-BF69-63D507850AE6}"/>
              </a:ext>
            </a:extLst>
          </p:cNvPr>
          <p:cNvSpPr txBox="1"/>
          <p:nvPr/>
        </p:nvSpPr>
        <p:spPr>
          <a:xfrm>
            <a:off x="838200" y="401221"/>
            <a:ext cx="10515600" cy="134806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rgbClr val="FFFFFF"/>
                </a:solidFill>
                <a:effectLst/>
                <a:latin typeface="+mj-lt"/>
                <a:ea typeface="+mj-ea"/>
                <a:cs typeface="+mj-cs"/>
              </a:rPr>
              <a:t>Does your Post file tax returns? </a:t>
            </a:r>
            <a:endParaRPr lang="en-US" sz="54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1531B5BC-21E7-406E-914A-C2200EFAC665}"/>
              </a:ext>
            </a:extLst>
          </p:cNvPr>
          <p:cNvSpPr txBox="1"/>
          <p:nvPr/>
        </p:nvSpPr>
        <p:spPr>
          <a:xfrm>
            <a:off x="838200" y="2586789"/>
            <a:ext cx="10515600" cy="3590174"/>
          </a:xfrm>
          <a:prstGeom prst="rect">
            <a:avLst/>
          </a:prstGeom>
        </p:spPr>
        <p:txBody>
          <a:bodyPr vert="horz" lIns="91440" tIns="45720" rIns="91440" bIns="45720" rtlCol="0">
            <a:noAutofit/>
          </a:bodyPr>
          <a:lstStyle/>
          <a:p>
            <a:pPr marL="228600" marR="0" indent="-228600">
              <a:lnSpc>
                <a:spcPct val="90000"/>
              </a:lnSpc>
              <a:spcBef>
                <a:spcPts val="0"/>
              </a:spcBef>
              <a:spcAft>
                <a:spcPts val="800"/>
              </a:spcAft>
              <a:buFont typeface="Arial" panose="020B0604020202020204" pitchFamily="34" charset="0"/>
              <a:buChar char="•"/>
            </a:pPr>
            <a:r>
              <a:rPr lang="en-US" sz="3200" dirty="0">
                <a:effectLst/>
              </a:rPr>
              <a:t>All Posts are required to file a tax return (Form 990) each year regardless of income or tax exempt status. Failure to submit the required form will result in the loss of the Post’s tax exempt status. </a:t>
            </a:r>
            <a:r>
              <a:rPr lang="en-US" sz="3200" dirty="0">
                <a:effectLst/>
                <a:sym typeface="Symbol" panose="05050102010706020507" pitchFamily="18" charset="2"/>
              </a:rPr>
              <a:t> </a:t>
            </a:r>
            <a:r>
              <a:rPr lang="en-US" sz="3200" dirty="0">
                <a:effectLst/>
              </a:rPr>
              <a:t> </a:t>
            </a:r>
          </a:p>
        </p:txBody>
      </p:sp>
    </p:spTree>
    <p:extLst>
      <p:ext uri="{BB962C8B-B14F-4D97-AF65-F5344CB8AC3E}">
        <p14:creationId xmlns:p14="http://schemas.microsoft.com/office/powerpoint/2010/main" val="204679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2521</Words>
  <Application>Microsoft Office PowerPoint</Application>
  <PresentationFormat>Widescreen</PresentationFormat>
  <Paragraphs>130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Symbol</vt:lpstr>
      <vt:lpstr>Office Theme</vt:lpstr>
      <vt:lpstr>Duties of Officers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Duties of Officers</dc:title>
  <dc:creator>Chris Hamrick</dc:creator>
  <cp:lastModifiedBy>Bruce THURBER</cp:lastModifiedBy>
  <cp:revision>14</cp:revision>
  <cp:lastPrinted>2022-08-03T11:38:55Z</cp:lastPrinted>
  <dcterms:created xsi:type="dcterms:W3CDTF">2021-09-10T09:16:16Z</dcterms:created>
  <dcterms:modified xsi:type="dcterms:W3CDTF">2022-08-03T11:41:34Z</dcterms:modified>
</cp:coreProperties>
</file>