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7" y="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C5D91-0DED-4985-B433-3BC6891DA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A80A6-8C06-44E7-850B-59FCDF28DB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8C832-752B-42FC-ABFD-30FF228C1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D9EC3-2AC2-4FCF-BFC7-EB5F7DD3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2788C-451D-4039-8A48-5F282C33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56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A8546-8A0B-48C2-B107-B8C33E7C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AE8F9D-BD98-4C1C-AE21-CDA008A4B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9D5BB-5815-41F0-B791-81C0D4E4A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FEC63-5A79-4D56-8161-0CF96074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DD963-5CFF-4572-A24F-A6940EB39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91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23CCC1-D508-40C5-BB93-D9DED46AF2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020C7A-1343-472F-A712-0D9B6BFE8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4F9C0-BFF5-4F7C-AF4D-F86F46F6F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DDD53-8E22-4656-AECD-7884C558D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18549-6822-4AC9-ADFE-C69693ABD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4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5117D-BDF7-4B31-A1C7-5CFDCE7D4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E3140-F262-41D0-9DEF-F5CC2827F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27E86-25C4-426D-ACF3-9BE62BEE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00207-506B-415C-93D9-6F9879141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3E859-BBBD-4D29-931E-6F95447D6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6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4FD0-2BA4-4BE7-A87B-E6B112896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E5696-2D88-4C33-B345-0EDB766FB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31FFE-E056-4943-8374-818438D1A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7561E-D72D-40BB-AEC1-54EB9B8B7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5E01E-ADBD-4E3A-9E49-000580EE0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58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9DC19-AA64-4F3F-8D94-DFC5FFE22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F60C5-19B5-4163-900A-B70E5720BB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D20814-69DF-490F-A7BB-9F9EA7197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3C7D1-4FE6-4EE0-AE89-19C3F3C98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461630-B428-4E54-928D-6D96B599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BE9142-2EE7-4321-859D-6E17528A0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FFD85-454E-4655-A557-DB560B77A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64514-AD1D-49F3-A273-34FD335E5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E993C-E8D8-42A8-A233-E93BF6D4F7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87DC1B-35E9-4809-A100-7DBD1065E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56D37E-0744-42C8-A028-3A53B23F1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334245-D482-4BE3-BA83-58980060C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93FDBA-7099-471B-8A57-CE9AB05F4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682B59-10BE-4DAC-9421-C7BF7FC36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9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F9BE7-4104-48DF-A7E9-57E4822D2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E3AC2-75E7-4B35-A1AF-041B1B079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F9137E-11B2-4FD7-87A6-907127F0A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3E0BE-A9AA-468B-8351-55B78071D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2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17C069-5464-440D-AA21-0D6E3A758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4D9335-A90D-49C8-A891-357FE4BAB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2B181-0FBF-4CBB-9A59-44581D78D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46DAB-2607-43FB-8A51-843564198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7E1D2-5FB4-4740-B4FF-C56DE7A38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24ECC-C3FC-4A3E-9B1B-661E1FF74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D5642-2BDE-419A-AF52-124751B44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8FF0E-316C-4324-B5A7-87801729D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A64FA-CA9A-44C3-BB0E-2A5CE0006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7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F3DD5-573E-4186-9F3F-E53FF10E2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264487-A9E8-4947-BCB3-B5155243FC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C21827-327F-4921-A60B-498668E98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F9B25-A3F2-4A0C-9914-1D2121BD7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2C134D-215A-49EE-B767-88B6B1AC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16032-3722-41D8-83E7-904DCA188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6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EAFEEB-7A0C-4B05-A26B-FD1F596EC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E66C6-7EC5-4F55-9275-833E1607F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6573E-2DFD-4752-A213-FB51C5F57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9AF69-5F83-4009-A59F-495F876615A3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E0FEC-ADCF-4A94-81F6-DE8077CD7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E95B0-B823-46DD-BE31-FECEE27F8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183B0-71B5-4BA4-AB31-D5E3BEEEF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6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 vehicle&#10;&#10;Description automatically generated">
            <a:extLst>
              <a:ext uri="{FF2B5EF4-FFF2-40B4-BE49-F238E27FC236}">
                <a16:creationId xmlns:a16="http://schemas.microsoft.com/office/drawing/2014/main" id="{6FF1D29B-DEBE-4347-9A64-AE88908CB7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39" y="132207"/>
            <a:ext cx="5646522" cy="2835378"/>
          </a:xfrm>
          <a:prstGeom prst="rect">
            <a:avLst/>
          </a:prstGeom>
        </p:spPr>
      </p:pic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2291883B-FFDD-4821-80DD-36938512D7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420" y="430910"/>
            <a:ext cx="2981532" cy="283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245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Raymond Perez</dc:creator>
  <cp:lastModifiedBy>Raymond Perez</cp:lastModifiedBy>
  <cp:revision>2</cp:revision>
  <dcterms:created xsi:type="dcterms:W3CDTF">2020-10-15T18:22:39Z</dcterms:created>
  <dcterms:modified xsi:type="dcterms:W3CDTF">2020-10-15T18:37:22Z</dcterms:modified>
</cp:coreProperties>
</file>