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9"/>
  </p:notesMasterIdLst>
  <p:handoutMasterIdLst>
    <p:handoutMasterId r:id="rId10"/>
  </p:handoutMasterIdLst>
  <p:sldIdLst>
    <p:sldId id="265" r:id="rId5"/>
    <p:sldId id="266" r:id="rId6"/>
    <p:sldId id="270" r:id="rId7"/>
    <p:sldId id="2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autoAdjust="0"/>
  </p:normalViewPr>
  <p:slideViewPr>
    <p:cSldViewPr snapToGrid="0" showGuides="1">
      <p:cViewPr varScale="1">
        <p:scale>
          <a:sx n="67" d="100"/>
          <a:sy n="67" d="100"/>
        </p:scale>
        <p:origin x="640" y="48"/>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1/23/2020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1/23/2020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1/23/2020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1/23/2020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1/23/2020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1/23/2020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1/23/2020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1/23/2020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1/23/2020</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dirty="0"/>
            </a:br>
            <a:br>
              <a:rPr lang="en-US" dirty="0"/>
            </a:br>
            <a:br>
              <a:rPr lang="en-US" sz="4900" dirty="0"/>
            </a:br>
            <a:br>
              <a:rPr lang="en-US" sz="4900" dirty="0"/>
            </a:br>
            <a:br>
              <a:rPr lang="en-US" dirty="0"/>
            </a:br>
            <a:br>
              <a:rPr lang="en-US" dirty="0"/>
            </a:br>
            <a:br>
              <a:rPr lang="en-US" dirty="0"/>
            </a:br>
            <a:endParaRPr lang="en-US" dirty="0"/>
          </a:p>
        </p:txBody>
      </p:sp>
      <p:sp>
        <p:nvSpPr>
          <p:cNvPr id="7" name="Subtitle 6">
            <a:extLst>
              <a:ext uri="{FF2B5EF4-FFF2-40B4-BE49-F238E27FC236}">
                <a16:creationId xmlns:a16="http://schemas.microsoft.com/office/drawing/2014/main" id="{E597E52A-C819-4F62-920B-EF42EA2B0E86}"/>
              </a:ext>
            </a:extLst>
          </p:cNvPr>
          <p:cNvSpPr>
            <a:spLocks noGrp="1"/>
          </p:cNvSpPr>
          <p:nvPr>
            <p:ph type="subTitle" idx="1"/>
          </p:nvPr>
        </p:nvSpPr>
        <p:spPr>
          <a:xfrm>
            <a:off x="1524000" y="571499"/>
            <a:ext cx="10344150" cy="4772025"/>
          </a:xfrm>
        </p:spPr>
        <p:txBody>
          <a:bodyPr>
            <a:normAutofit/>
          </a:bodyPr>
          <a:lstStyle/>
          <a:p>
            <a:r>
              <a:rPr lang="en-US" sz="6000" b="1" dirty="0"/>
              <a:t>AMERICAN LEGION RIDERS</a:t>
            </a:r>
          </a:p>
          <a:p>
            <a:endParaRPr lang="en-US" sz="5400" dirty="0"/>
          </a:p>
          <a:p>
            <a:r>
              <a:rPr lang="en-US" sz="5400" dirty="0"/>
              <a:t>How to get the Google Form on your phone (kind of like an app)</a:t>
            </a:r>
            <a:endParaRPr lang="en-US" sz="5400" b="1" dirty="0"/>
          </a:p>
          <a:p>
            <a:endParaRPr lang="en-US" sz="5400" dirty="0"/>
          </a:p>
        </p:txBody>
      </p:sp>
      <p:pic>
        <p:nvPicPr>
          <p:cNvPr id="4" name="Picture 3"/>
          <p:cNvPicPr/>
          <p:nvPr/>
        </p:nvPicPr>
        <p:blipFill>
          <a:blip r:embed="rId2" cstate="print"/>
          <a:srcRect/>
          <a:stretch>
            <a:fillRect/>
          </a:stretch>
        </p:blipFill>
        <p:spPr bwMode="auto">
          <a:xfrm>
            <a:off x="8414538" y="5420360"/>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024381" y="5420360"/>
            <a:ext cx="1069975" cy="1138555"/>
          </a:xfrm>
          <a:prstGeom prst="rect">
            <a:avLst/>
          </a:prstGeom>
          <a:noFill/>
          <a:ln w="9525">
            <a:noFill/>
            <a:miter lim="800000"/>
            <a:headEnd/>
            <a:tailEnd/>
          </a:ln>
        </p:spPr>
      </p:pic>
      <p:sp>
        <p:nvSpPr>
          <p:cNvPr id="3" name="TextBox 2"/>
          <p:cNvSpPr txBox="1"/>
          <p:nvPr/>
        </p:nvSpPr>
        <p:spPr>
          <a:xfrm>
            <a:off x="1941190" y="5633703"/>
            <a:ext cx="4898618" cy="584775"/>
          </a:xfrm>
          <a:prstGeom prst="rect">
            <a:avLst/>
          </a:prstGeom>
          <a:noFill/>
          <a:ln>
            <a:solidFill>
              <a:schemeClr val="bg2"/>
            </a:solidFill>
          </a:ln>
        </p:spPr>
        <p:txBody>
          <a:bodyPr wrap="square" rtlCol="0" anchor="ctr" anchorCtr="1">
            <a:spAutoFit/>
          </a:bodyPr>
          <a:lstStyle/>
          <a:p>
            <a:r>
              <a:rPr lang="en-US" sz="3200" dirty="0"/>
              <a:t>Cory “Squirrel” York</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C14A-A15C-4C73-B291-E5066F85590D}"/>
              </a:ext>
            </a:extLst>
          </p:cNvPr>
          <p:cNvSpPr>
            <a:spLocks noGrp="1"/>
          </p:cNvSpPr>
          <p:nvPr>
            <p:ph type="title"/>
          </p:nvPr>
        </p:nvSpPr>
        <p:spPr/>
        <p:txBody>
          <a:bodyPr/>
          <a:lstStyle/>
          <a:p>
            <a:pPr algn="ctr"/>
            <a:r>
              <a:rPr lang="en-US" dirty="0"/>
              <a:t>ACCESS THE FORM</a:t>
            </a:r>
          </a:p>
        </p:txBody>
      </p:sp>
      <p:pic>
        <p:nvPicPr>
          <p:cNvPr id="4" name="Picture 3"/>
          <p:cNvPicPr/>
          <p:nvPr/>
        </p:nvPicPr>
        <p:blipFill>
          <a:blip r:embed="rId2" cstate="print"/>
          <a:srcRect/>
          <a:stretch>
            <a:fillRect/>
          </a:stretch>
        </p:blipFill>
        <p:spPr bwMode="auto">
          <a:xfrm>
            <a:off x="8351184"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9947107" y="5607684"/>
            <a:ext cx="1069975" cy="1138555"/>
          </a:xfrm>
          <a:prstGeom prst="rect">
            <a:avLst/>
          </a:prstGeom>
          <a:noFill/>
          <a:ln w="9525">
            <a:noFill/>
            <a:miter lim="800000"/>
            <a:headEnd/>
            <a:tailEnd/>
          </a:ln>
        </p:spPr>
      </p:pic>
      <p:pic>
        <p:nvPicPr>
          <p:cNvPr id="8" name="Content Placeholder 7">
            <a:extLst>
              <a:ext uri="{FF2B5EF4-FFF2-40B4-BE49-F238E27FC236}">
                <a16:creationId xmlns:a16="http://schemas.microsoft.com/office/drawing/2014/main" id="{9603372D-2629-4602-A2E0-399881C51BD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74918" y="1690688"/>
            <a:ext cx="2181786" cy="4351338"/>
          </a:xfrm>
          <a:prstGeom prst="rect">
            <a:avLst/>
          </a:prstGeom>
        </p:spPr>
      </p:pic>
      <p:pic>
        <p:nvPicPr>
          <p:cNvPr id="9" name="Picture 8">
            <a:extLst>
              <a:ext uri="{FF2B5EF4-FFF2-40B4-BE49-F238E27FC236}">
                <a16:creationId xmlns:a16="http://schemas.microsoft.com/office/drawing/2014/main" id="{B0A8C891-F901-4969-8466-9132D2191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650" y="1803001"/>
            <a:ext cx="2060308" cy="4239025"/>
          </a:xfrm>
          <a:prstGeom prst="rect">
            <a:avLst/>
          </a:prstGeom>
        </p:spPr>
      </p:pic>
      <p:sp>
        <p:nvSpPr>
          <p:cNvPr id="7" name="Rectangle 6">
            <a:extLst>
              <a:ext uri="{FF2B5EF4-FFF2-40B4-BE49-F238E27FC236}">
                <a16:creationId xmlns:a16="http://schemas.microsoft.com/office/drawing/2014/main" id="{8078A51A-9FFD-4302-B195-AEB10A5A1F4E}"/>
              </a:ext>
            </a:extLst>
          </p:cNvPr>
          <p:cNvSpPr/>
          <p:nvPr/>
        </p:nvSpPr>
        <p:spPr>
          <a:xfrm>
            <a:off x="6029325" y="1952624"/>
            <a:ext cx="5324475" cy="3046988"/>
          </a:xfrm>
          <a:prstGeom prst="rect">
            <a:avLst/>
          </a:prstGeom>
        </p:spPr>
        <p:txBody>
          <a:bodyPr wrap="square">
            <a:spAutoFit/>
          </a:bodyPr>
          <a:lstStyle/>
          <a:p>
            <a:pPr marL="285750" indent="-285750">
              <a:buFont typeface="Arial" panose="020B0604020202020204" pitchFamily="34" charset="0"/>
              <a:buChar char="•"/>
            </a:pPr>
            <a:r>
              <a:rPr lang="en-US" sz="2400" dirty="0"/>
              <a:t>Get the link to your Google Form from whoever has it…and open your internet browser of choice…since I am using an Android…I will be using Google Chrome. (Left)</a:t>
            </a:r>
          </a:p>
          <a:p>
            <a:pPr marL="285750" indent="-285750">
              <a:buFont typeface="Arial" panose="020B0604020202020204" pitchFamily="34" charset="0"/>
              <a:buChar char="•"/>
            </a:pPr>
            <a:r>
              <a:rPr lang="en-US" sz="2400" dirty="0"/>
              <a:t>Click on the three little dots at the top of the browser to bring up the Edit menu. (Right)</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ECEE-1EC3-4ABE-9978-5886F639A4A0}"/>
              </a:ext>
            </a:extLst>
          </p:cNvPr>
          <p:cNvSpPr>
            <a:spLocks noGrp="1"/>
          </p:cNvSpPr>
          <p:nvPr>
            <p:ph type="title"/>
          </p:nvPr>
        </p:nvSpPr>
        <p:spPr>
          <a:xfrm>
            <a:off x="2324100" y="422275"/>
            <a:ext cx="9029700" cy="1325563"/>
          </a:xfrm>
        </p:spPr>
        <p:txBody>
          <a:bodyPr>
            <a:noAutofit/>
          </a:bodyPr>
          <a:lstStyle/>
          <a:p>
            <a:pPr algn="ctr"/>
            <a:r>
              <a:rPr lang="en-US" dirty="0"/>
              <a:t>ADD TO HOME SCREEN</a:t>
            </a:r>
            <a:br>
              <a:rPr lang="en-US" sz="3200" dirty="0"/>
            </a:br>
            <a:endParaRPr lang="en-US" sz="3200" dirty="0"/>
          </a:p>
        </p:txBody>
      </p:sp>
      <p:pic>
        <p:nvPicPr>
          <p:cNvPr id="4" name="Picture 3"/>
          <p:cNvPicPr/>
          <p:nvPr/>
        </p:nvPicPr>
        <p:blipFill>
          <a:blip r:embed="rId2" cstate="print"/>
          <a:srcRect/>
          <a:stretch>
            <a:fillRect/>
          </a:stretch>
        </p:blipFill>
        <p:spPr bwMode="auto">
          <a:xfrm>
            <a:off x="9315047" y="561814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27674" y="5607685"/>
            <a:ext cx="1069975" cy="1138555"/>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24702B61-1971-4A71-9CAE-FC61BF7B69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5949" y="1930400"/>
            <a:ext cx="2207801" cy="4351338"/>
          </a:xfrm>
          <a:prstGeom prst="rect">
            <a:avLst/>
          </a:prstGeom>
        </p:spPr>
      </p:pic>
      <p:pic>
        <p:nvPicPr>
          <p:cNvPr id="8" name="Picture 7">
            <a:extLst>
              <a:ext uri="{FF2B5EF4-FFF2-40B4-BE49-F238E27FC236}">
                <a16:creationId xmlns:a16="http://schemas.microsoft.com/office/drawing/2014/main" id="{01ED2746-44A2-4CB5-A4AC-3D8CB5D1A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6925" y="1930400"/>
            <a:ext cx="2066087" cy="4295181"/>
          </a:xfrm>
          <a:prstGeom prst="rect">
            <a:avLst/>
          </a:prstGeom>
        </p:spPr>
      </p:pic>
      <p:sp>
        <p:nvSpPr>
          <p:cNvPr id="9" name="Rectangle 8">
            <a:extLst>
              <a:ext uri="{FF2B5EF4-FFF2-40B4-BE49-F238E27FC236}">
                <a16:creationId xmlns:a16="http://schemas.microsoft.com/office/drawing/2014/main" id="{2ECB1049-69B4-450C-A8AF-2578C75D0605}"/>
              </a:ext>
            </a:extLst>
          </p:cNvPr>
          <p:cNvSpPr/>
          <p:nvPr/>
        </p:nvSpPr>
        <p:spPr>
          <a:xfrm>
            <a:off x="6810375" y="1747838"/>
            <a:ext cx="4467225" cy="3170099"/>
          </a:xfrm>
          <a:prstGeom prst="rect">
            <a:avLst/>
          </a:prstGeom>
        </p:spPr>
        <p:txBody>
          <a:bodyPr wrap="square">
            <a:spAutoFit/>
          </a:bodyPr>
          <a:lstStyle/>
          <a:p>
            <a:pPr marL="285750" indent="-285750">
              <a:buFont typeface="Arial" panose="020B0604020202020204" pitchFamily="34" charset="0"/>
              <a:buChar char="•"/>
            </a:pPr>
            <a:r>
              <a:rPr lang="en-US" sz="2000" dirty="0"/>
              <a:t>Once you click Add to Home Screen, the phone will prompt you for a name.  You can leave the name the same as the name of the page, or customize it.  Click Add (Left)</a:t>
            </a:r>
          </a:p>
          <a:p>
            <a:pPr marL="285750" indent="-285750">
              <a:buFont typeface="Arial" panose="020B0604020202020204" pitchFamily="34" charset="0"/>
              <a:buChar char="•"/>
            </a:pPr>
            <a:r>
              <a:rPr lang="en-US" sz="2000" dirty="0"/>
              <a:t>Once you click Add, you can click Add again and the phone will just add that icon anywhere, or you can click and hold the icon to add it where you want it.  (Right)</a:t>
            </a:r>
          </a:p>
        </p:txBody>
      </p:sp>
    </p:spTree>
    <p:extLst>
      <p:ext uri="{BB962C8B-B14F-4D97-AF65-F5344CB8AC3E}">
        <p14:creationId xmlns:p14="http://schemas.microsoft.com/office/powerpoint/2010/main" val="31868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4DE43-1DD3-4E21-829C-86451513B016}"/>
              </a:ext>
            </a:extLst>
          </p:cNvPr>
          <p:cNvSpPr>
            <a:spLocks noGrp="1"/>
          </p:cNvSpPr>
          <p:nvPr>
            <p:ph type="title"/>
          </p:nvPr>
        </p:nvSpPr>
        <p:spPr/>
        <p:txBody>
          <a:bodyPr/>
          <a:lstStyle/>
          <a:p>
            <a:r>
              <a:rPr lang="en-US" dirty="0"/>
              <a:t>THERE IT IS…THAT’S IT!!!!!</a:t>
            </a:r>
          </a:p>
        </p:txBody>
      </p:sp>
      <p:sp>
        <p:nvSpPr>
          <p:cNvPr id="3" name="Content Placeholder 2"/>
          <p:cNvSpPr>
            <a:spLocks noGrp="1"/>
          </p:cNvSpPr>
          <p:nvPr>
            <p:ph idx="1"/>
          </p:nvPr>
        </p:nvSpPr>
        <p:spPr/>
        <p:txBody>
          <a:bodyPr>
            <a:normAutofit/>
          </a:bodyPr>
          <a:lstStyle/>
          <a:p>
            <a:pPr marL="0" indent="0" algn="ctr">
              <a:buNone/>
            </a:pPr>
            <a:r>
              <a:rPr lang="en-US" dirty="0"/>
              <a:t>	</a:t>
            </a:r>
          </a:p>
          <a:p>
            <a:pPr marL="457200" lvl="1" indent="0">
              <a:buNone/>
            </a:pPr>
            <a:r>
              <a:rPr lang="en-US" dirty="0"/>
              <a:t>						The </a:t>
            </a:r>
            <a:r>
              <a:rPr lang="en-US" sz="2000" dirty="0"/>
              <a:t>icon will appear on your desktop 						and filling out your form is only one</a:t>
            </a:r>
            <a:r>
              <a:rPr lang="en-US" dirty="0"/>
              <a:t> 						</a:t>
            </a:r>
            <a:r>
              <a:rPr lang="en-US" sz="2000" dirty="0"/>
              <a:t>click away. </a:t>
            </a:r>
          </a:p>
          <a:p>
            <a:pPr marL="457200" lvl="1" indent="0">
              <a:buNone/>
            </a:pPr>
            <a:endParaRPr lang="en-US" dirty="0"/>
          </a:p>
          <a:p>
            <a:endParaRPr lang="en-US" dirty="0"/>
          </a:p>
        </p:txBody>
      </p:sp>
      <p:pic>
        <p:nvPicPr>
          <p:cNvPr id="4" name="Picture 3"/>
          <p:cNvPicPr/>
          <p:nvPr/>
        </p:nvPicPr>
        <p:blipFill>
          <a:blip r:embed="rId2" cstate="print"/>
          <a:srcRect/>
          <a:stretch>
            <a:fillRect/>
          </a:stretch>
        </p:blipFill>
        <p:spPr bwMode="auto">
          <a:xfrm>
            <a:off x="9510305" y="55747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53918" y="5574701"/>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D966CCCC-614E-4486-95AB-83C62E1DB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099" y="1825625"/>
            <a:ext cx="2505075" cy="4890638"/>
          </a:xfrm>
          <a:prstGeom prst="rect">
            <a:avLst/>
          </a:prstGeom>
        </p:spPr>
      </p:pic>
    </p:spTree>
    <p:extLst>
      <p:ext uri="{BB962C8B-B14F-4D97-AF65-F5344CB8AC3E}">
        <p14:creationId xmlns:p14="http://schemas.microsoft.com/office/powerpoint/2010/main" val="18488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http://schemas.microsoft.com/office/2006/metadata/properties"/>
    <ds:schemaRef ds:uri="a4f35948-e619-41b3-aa29-22878b09cfd2"/>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484</TotalTime>
  <Words>176</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Cambria</vt:lpstr>
      <vt:lpstr>Cloud skipper design template</vt:lpstr>
      <vt:lpstr>       </vt:lpstr>
      <vt:lpstr>ACCESS THE FORM</vt:lpstr>
      <vt:lpstr>ADD TO HOME SCREEN </vt:lpstr>
      <vt:lpstr>THERE IT IS…THAT’S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48</cp:revision>
  <dcterms:created xsi:type="dcterms:W3CDTF">2017-01-19T02:01:10Z</dcterms:created>
  <dcterms:modified xsi:type="dcterms:W3CDTF">2020-01-23T23:21:29Z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ies>
</file>