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65" r:id="rId5"/>
    <p:sldId id="266" r:id="rId6"/>
    <p:sldId id="270" r:id="rId7"/>
    <p:sldId id="288" r:id="rId8"/>
    <p:sldId id="289" r:id="rId9"/>
    <p:sldId id="291" r:id="rId10"/>
    <p:sldId id="294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3351" autoAdjust="0"/>
  </p:normalViewPr>
  <p:slideViewPr>
    <p:cSldViewPr snapToGrid="0" showGuides="1">
      <p:cViewPr varScale="1">
        <p:scale>
          <a:sx n="63" d="100"/>
          <a:sy n="63" d="100"/>
        </p:scale>
        <p:origin x="80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3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ocs.google.com/for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8714" y="365124"/>
            <a:ext cx="9805086" cy="5855345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sz="4900" dirty="0"/>
            </a:br>
            <a:br>
              <a:rPr lang="en-US" sz="49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4538" y="5420360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4381" y="5420360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12615" y="5697195"/>
            <a:ext cx="489861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5F0668-DA6D-4DD3-BC12-1E6B9D8551A2}"/>
              </a:ext>
            </a:extLst>
          </p:cNvPr>
          <p:cNvSpPr/>
          <p:nvPr/>
        </p:nvSpPr>
        <p:spPr>
          <a:xfrm>
            <a:off x="329938" y="1121790"/>
            <a:ext cx="107644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HOW TO CREATE YOUR ONLINE </a:t>
            </a:r>
          </a:p>
          <a:p>
            <a:pPr algn="ctr"/>
            <a:r>
              <a:rPr lang="en-US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TRACKING FORM</a:t>
            </a:r>
          </a:p>
          <a:p>
            <a:endParaRPr lang="en-US" sz="4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4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Go To </a:t>
            </a:r>
            <a:r>
              <a:rPr lang="en-US" sz="4400" u="sng" dirty="0">
                <a:solidFill>
                  <a:srgbClr val="1155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https://docs.google.com/forms</a:t>
            </a:r>
            <a:r>
              <a:rPr lang="en-US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85740" y="179110"/>
            <a:ext cx="9968060" cy="65045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New Form – Select Start New Form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184" y="5607684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47107" y="5607684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852C51-D7E6-4B34-9A14-7EB6919391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267539" y="1042953"/>
            <a:ext cx="8542662" cy="4351338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FDF821-3E9C-4F5B-837E-87818BA856F3}"/>
              </a:ext>
            </a:extLst>
          </p:cNvPr>
          <p:cNvCxnSpPr>
            <a:cxnSpLocks/>
          </p:cNvCxnSpPr>
          <p:nvPr/>
        </p:nvCxnSpPr>
        <p:spPr>
          <a:xfrm flipH="1">
            <a:off x="4533712" y="725865"/>
            <a:ext cx="2071146" cy="2187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BECEE-1EC3-4ABE-9978-5886F639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327418"/>
            <a:ext cx="11612880" cy="832080"/>
          </a:xfrm>
        </p:spPr>
        <p:txBody>
          <a:bodyPr>
            <a:noAutofit/>
          </a:bodyPr>
          <a:lstStyle/>
          <a:p>
            <a:r>
              <a:rPr lang="en-US" sz="3200" dirty="0"/>
              <a:t>Click on “Untitled Form” to Name Your Form &amp; Form Description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5047" y="5618141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7674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956530F-11CD-4E15-9E8E-CC3F34E68B4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67444" y="1126294"/>
            <a:ext cx="8122963" cy="42135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DB1883-9D55-4EF7-8029-3CE72454A7AF}"/>
              </a:ext>
            </a:extLst>
          </p:cNvPr>
          <p:cNvSpPr txBox="1"/>
          <p:nvPr/>
        </p:nvSpPr>
        <p:spPr>
          <a:xfrm>
            <a:off x="5637229" y="2974156"/>
            <a:ext cx="914400" cy="914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FDEF99-5A8E-4C88-90A5-FBAC21C8E0C8}"/>
              </a:ext>
            </a:extLst>
          </p:cNvPr>
          <p:cNvSpPr txBox="1"/>
          <p:nvPr/>
        </p:nvSpPr>
        <p:spPr>
          <a:xfrm>
            <a:off x="142240" y="5751600"/>
            <a:ext cx="847344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/>
              <a:t>Suggested Title – ALR Chapter # or ALR District #</a:t>
            </a:r>
          </a:p>
          <a:p>
            <a:r>
              <a:rPr lang="en-US" sz="2400" dirty="0"/>
              <a:t>Suggested Form Description: Volunteer Tracking – Miles &amp; Hours</a:t>
            </a:r>
          </a:p>
        </p:txBody>
      </p:sp>
    </p:spTree>
    <p:extLst>
      <p:ext uri="{BB962C8B-B14F-4D97-AF65-F5344CB8AC3E}">
        <p14:creationId xmlns:p14="http://schemas.microsoft.com/office/powerpoint/2010/main" val="31868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AAEB-8EA3-4670-A1D3-6CE125F0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Adding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825625"/>
            <a:ext cx="8873372" cy="3557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0305" y="5574701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918" y="5574701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7D38BE-26B7-4DF4-90A5-CD9D5884661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225040" y="1893570"/>
            <a:ext cx="8046720" cy="340995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D2C5EE9-599B-4CD0-AEC6-9FA6F9BD3227}"/>
              </a:ext>
            </a:extLst>
          </p:cNvPr>
          <p:cNvCxnSpPr>
            <a:cxnSpLocks/>
          </p:cNvCxnSpPr>
          <p:nvPr/>
        </p:nvCxnSpPr>
        <p:spPr>
          <a:xfrm flipV="1">
            <a:off x="7477760" y="5080000"/>
            <a:ext cx="965200" cy="812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D2F5EE3-5FB2-4902-9AC6-1FF41A304AFC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03579B-4954-43CC-A469-6AD71FFDE88F}"/>
              </a:ext>
            </a:extLst>
          </p:cNvPr>
          <p:cNvSpPr txBox="1"/>
          <p:nvPr/>
        </p:nvSpPr>
        <p:spPr>
          <a:xfrm>
            <a:off x="2468880" y="5894909"/>
            <a:ext cx="549148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Ensure that ALL fields are marked REQUIRED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FA724-EBB9-4C4B-93DF-15C439B080C8}"/>
              </a:ext>
            </a:extLst>
          </p:cNvPr>
          <p:cNvSpPr txBox="1"/>
          <p:nvPr/>
        </p:nvSpPr>
        <p:spPr>
          <a:xfrm>
            <a:off x="10435472" y="3244333"/>
            <a:ext cx="158842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Add New Field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8D70171-3B78-48EC-BB71-CEAD54A94E75}"/>
              </a:ext>
            </a:extLst>
          </p:cNvPr>
          <p:cNvCxnSpPr/>
          <p:nvPr/>
        </p:nvCxnSpPr>
        <p:spPr>
          <a:xfrm flipH="1">
            <a:off x="9966960" y="3613665"/>
            <a:ext cx="894080" cy="1963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8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7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0F05E7-0919-4FC1-96C3-1C8A2186B00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661920" y="204470"/>
            <a:ext cx="5293360" cy="31483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C49CE9-951D-4704-AFD9-7E708C36E2D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661920" y="3352800"/>
            <a:ext cx="5293360" cy="330073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C7B13F7-051F-4A4D-BCE9-21E7F0B32DEE}"/>
              </a:ext>
            </a:extLst>
          </p:cNvPr>
          <p:cNvCxnSpPr/>
          <p:nvPr/>
        </p:nvCxnSpPr>
        <p:spPr>
          <a:xfrm flipV="1">
            <a:off x="741680" y="3108960"/>
            <a:ext cx="2123440" cy="7213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B717570-C87D-4BFE-8FF5-86EA02F8A110}"/>
              </a:ext>
            </a:extLst>
          </p:cNvPr>
          <p:cNvSpPr txBox="1"/>
          <p:nvPr/>
        </p:nvSpPr>
        <p:spPr>
          <a:xfrm>
            <a:off x="80008" y="4210427"/>
            <a:ext cx="260082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3300"/>
                </a:solidFill>
              </a:rPr>
              <a:t>Use Drop Down Option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24D55F-2412-4772-B4C3-B0CB312594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3961" y="204470"/>
            <a:ext cx="2539381" cy="540512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3A71599-EA49-43C4-AF67-C4ED7BDA1E62}"/>
              </a:ext>
            </a:extLst>
          </p:cNvPr>
          <p:cNvCxnSpPr>
            <a:cxnSpLocks/>
          </p:cNvCxnSpPr>
          <p:nvPr/>
        </p:nvCxnSpPr>
        <p:spPr>
          <a:xfrm flipH="1">
            <a:off x="9834880" y="1825625"/>
            <a:ext cx="968180" cy="53149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3039178A-3109-47D5-8116-EC43648CC03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814320" y="356870"/>
            <a:ext cx="5293360" cy="314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40232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1006" y="560056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49CB88-B70F-4863-84AC-35284E8574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582" y="264160"/>
            <a:ext cx="3516938" cy="58140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5EB9D1-CD44-410B-8915-2E21A3CBED74}"/>
              </a:ext>
            </a:extLst>
          </p:cNvPr>
          <p:cNvSpPr txBox="1"/>
          <p:nvPr/>
        </p:nvSpPr>
        <p:spPr>
          <a:xfrm>
            <a:off x="142240" y="1711697"/>
            <a:ext cx="40913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000" b="1" dirty="0">
                <a:solidFill>
                  <a:srgbClr val="FF6600"/>
                </a:solidFill>
              </a:rPr>
              <a:t>SUGGESTED CATEGORIES</a:t>
            </a:r>
          </a:p>
        </p:txBody>
      </p:sp>
    </p:spTree>
    <p:extLst>
      <p:ext uri="{BB962C8B-B14F-4D97-AF65-F5344CB8AC3E}">
        <p14:creationId xmlns:p14="http://schemas.microsoft.com/office/powerpoint/2010/main" val="87157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8DA8EF-55D6-4245-A48D-65BD701BF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111760"/>
            <a:ext cx="9029700" cy="1086608"/>
          </a:xfrm>
        </p:spPr>
        <p:txBody>
          <a:bodyPr/>
          <a:lstStyle/>
          <a:p>
            <a:r>
              <a:rPr lang="en-US" dirty="0"/>
              <a:t>            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3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59607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8812" y="553072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F9591A-2AA6-468F-8B5D-C8F514600AA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11499" y="177923"/>
            <a:ext cx="5913120" cy="34632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CB4F8A-48B6-4112-8C91-9A3B184C777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111499" y="3667760"/>
            <a:ext cx="5913120" cy="30015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FCE5F-6055-409B-A3C8-D4047299AC8A}"/>
              </a:ext>
            </a:extLst>
          </p:cNvPr>
          <p:cNvSpPr txBox="1"/>
          <p:nvPr/>
        </p:nvSpPr>
        <p:spPr>
          <a:xfrm>
            <a:off x="272096" y="707212"/>
            <a:ext cx="2471104" cy="480131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dirty="0"/>
              <a:t>After your Ride or Event, Fill out the Volunteer Tracking Form and SUBMIT!</a:t>
            </a:r>
          </a:p>
          <a:p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58CF255-9144-4BC5-A845-2BA8C5F588D6}"/>
              </a:ext>
            </a:extLst>
          </p:cNvPr>
          <p:cNvCxnSpPr/>
          <p:nvPr/>
        </p:nvCxnSpPr>
        <p:spPr>
          <a:xfrm>
            <a:off x="1686560" y="5191760"/>
            <a:ext cx="1564640" cy="8026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62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0695" y="560849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0400" y="560849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AE65DE-F650-4867-A1E5-F945685F54A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65200" y="457200"/>
            <a:ext cx="10261600" cy="445007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DB6E7F-80E3-4FAF-B6D1-1A6FF023FBB3}"/>
              </a:ext>
            </a:extLst>
          </p:cNvPr>
          <p:cNvCxnSpPr/>
          <p:nvPr/>
        </p:nvCxnSpPr>
        <p:spPr>
          <a:xfrm flipV="1">
            <a:off x="350520" y="2042160"/>
            <a:ext cx="721360" cy="4673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CBBCA59-ABE6-4EBC-95A4-D9C4F20642A7}"/>
              </a:ext>
            </a:extLst>
          </p:cNvPr>
          <p:cNvCxnSpPr/>
          <p:nvPr/>
        </p:nvCxnSpPr>
        <p:spPr>
          <a:xfrm flipV="1">
            <a:off x="497840" y="4348480"/>
            <a:ext cx="721360" cy="4673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28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a4f35948-e619-41b3-aa29-22878b09cfd2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40262f94-9f35-4ac3-9a90-690165a166b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85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Cloud skipper design template</vt:lpstr>
      <vt:lpstr>       </vt:lpstr>
      <vt:lpstr>Create New Form – Select Start New Form</vt:lpstr>
      <vt:lpstr>Click on “Untitled Form” to Name Your Form &amp; Form Description</vt:lpstr>
      <vt:lpstr>Adding Fields</vt:lpstr>
      <vt:lpstr>PowerPoint Presentation</vt:lpstr>
      <vt:lpstr>PowerPoint Presentation</vt:lpstr>
      <vt:lpstr>         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Legion Riders      ALR General Meeting Protocol</dc:title>
  <dc:creator>Teresa Wineland</dc:creator>
  <cp:lastModifiedBy>Beverly Wooten</cp:lastModifiedBy>
  <cp:revision>53</cp:revision>
  <dcterms:created xsi:type="dcterms:W3CDTF">2017-01-19T02:01:10Z</dcterms:created>
  <dcterms:modified xsi:type="dcterms:W3CDTF">2019-01-31T01:47:40Z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FATIntVersion">
    <vt:i4>15</vt:i4>
  </property>
  <property fmtid="{D5CDD505-2E9C-101B-9397-08002B2CF9AE}" pid="13" name="FILEGUID">
    <vt:lpwstr>5961593f-b4ad-4ec9-bfff-3dc315a1f74c</vt:lpwstr>
  </property>
  <property fmtid="{D5CDD505-2E9C-101B-9397-08002B2CF9AE}" pid="14" name="MODFILEGUID">
    <vt:lpwstr>c4be06ee-98b6-402b-818b-5cb7ae9feaff</vt:lpwstr>
  </property>
  <property fmtid="{D5CDD505-2E9C-101B-9397-08002B2CF9AE}" pid="15" name="FILEOWNER">
    <vt:lpwstr>Teresa Wineland</vt:lpwstr>
  </property>
  <property fmtid="{D5CDD505-2E9C-101B-9397-08002B2CF9AE}" pid="16" name="MODFILEOWNER">
    <vt:lpwstr>E50507</vt:lpwstr>
  </property>
  <property fmtid="{D5CDD505-2E9C-101B-9397-08002B2CF9AE}" pid="17" name="IPPCLASS">
    <vt:i4>1</vt:i4>
  </property>
  <property fmtid="{D5CDD505-2E9C-101B-9397-08002B2CF9AE}" pid="18" name="MODIPPCLASS">
    <vt:i4>1</vt:i4>
  </property>
  <property fmtid="{D5CDD505-2E9C-101B-9397-08002B2CF9AE}" pid="19" name="MACHINEID">
    <vt:lpwstr>TPSL302339</vt:lpwstr>
  </property>
  <property fmtid="{D5CDD505-2E9C-101B-9397-08002B2CF9AE}" pid="20" name="MODMACHINEID">
    <vt:lpwstr>TPSL-PC0H7BZ1</vt:lpwstr>
  </property>
  <property fmtid="{D5CDD505-2E9C-101B-9397-08002B2CF9AE}" pid="21" name="CURRENTCLASS">
    <vt:lpwstr>Classified - No Category</vt:lpwstr>
  </property>
</Properties>
</file>