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13"/>
  </p:notesMasterIdLst>
  <p:handoutMasterIdLst>
    <p:handoutMasterId r:id="rId14"/>
  </p:handoutMasterIdLst>
  <p:sldIdLst>
    <p:sldId id="265" r:id="rId5"/>
    <p:sldId id="266" r:id="rId6"/>
    <p:sldId id="270" r:id="rId7"/>
    <p:sldId id="288" r:id="rId8"/>
    <p:sldId id="289" r:id="rId9"/>
    <p:sldId id="291" r:id="rId10"/>
    <p:sldId id="294" r:id="rId11"/>
    <p:sldId id="27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9" autoAdjust="0"/>
    <p:restoredTop sz="93351" autoAdjust="0"/>
  </p:normalViewPr>
  <p:slideViewPr>
    <p:cSldViewPr snapToGrid="0" showGuides="1">
      <p:cViewPr varScale="1">
        <p:scale>
          <a:sx n="63" d="100"/>
          <a:sy n="63" d="100"/>
        </p:scale>
        <p:origin x="800" y="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48" y="2328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241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58A34-83F4-4B2E-BC5A-DE51EE8822F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FE58C-C1A6-4C4C-90C2-B7F5B0504B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05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E1917-0BAF-4687-978A-82FFF05559C3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0E1E9A-E921-4174-A0FC-51868D7AC5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86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0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88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83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888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79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8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66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14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71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B7D7-3608-4730-B2E2-670834DF882C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35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4EAB7D7-3608-4730-B2E2-670834DF882C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B7BAC7-FE87-40F6-AA24-4F4685D1B0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6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8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1464" userDrawn="1">
          <p15:clr>
            <a:srgbClr val="F26B43"/>
          </p15:clr>
        </p15:guide>
        <p15:guide id="3" pos="7152" userDrawn="1">
          <p15:clr>
            <a:srgbClr val="F26B43"/>
          </p15:clr>
        </p15:guide>
        <p15:guide id="4" pos="984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docs.google.com/form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8714" y="365124"/>
            <a:ext cx="9805086" cy="5855345"/>
          </a:xfrm>
        </p:spPr>
        <p:txBody>
          <a:bodyPr>
            <a:normAutofit/>
          </a:bodyPr>
          <a:lstStyle/>
          <a:p>
            <a:pPr algn="ctr"/>
            <a:br>
              <a:rPr lang="en-US" dirty="0"/>
            </a:br>
            <a:br>
              <a:rPr lang="en-US" dirty="0"/>
            </a:br>
            <a:br>
              <a:rPr lang="en-US" sz="4900" dirty="0"/>
            </a:br>
            <a:br>
              <a:rPr lang="en-US" sz="4900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14538" y="5420360"/>
            <a:ext cx="1259205" cy="113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24381" y="5420360"/>
            <a:ext cx="1069975" cy="113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912615" y="5697195"/>
            <a:ext cx="4898618" cy="46166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endParaRPr lang="en-US" sz="2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5F0668-DA6D-4DD3-BC12-1E6B9D8551A2}"/>
              </a:ext>
            </a:extLst>
          </p:cNvPr>
          <p:cNvSpPr/>
          <p:nvPr/>
        </p:nvSpPr>
        <p:spPr>
          <a:xfrm>
            <a:off x="329938" y="1121790"/>
            <a:ext cx="1076441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HOW TO CREATE YOUR ONLINE </a:t>
            </a:r>
          </a:p>
          <a:p>
            <a:pPr algn="ctr"/>
            <a:r>
              <a:rPr lang="en-US" sz="4400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TRACKING FORM</a:t>
            </a:r>
          </a:p>
          <a:p>
            <a:endParaRPr lang="en-US" sz="4400" dirty="0">
              <a:solidFill>
                <a:srgbClr val="222222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n-US" sz="4400" dirty="0">
              <a:solidFill>
                <a:srgbClr val="222222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n-US" sz="4400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    Go To </a:t>
            </a:r>
            <a:r>
              <a:rPr lang="en-US" sz="4400" u="sng" dirty="0">
                <a:solidFill>
                  <a:srgbClr val="1155CC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https://docs.google.com/forms</a:t>
            </a:r>
            <a:r>
              <a:rPr lang="en-US" sz="4400" dirty="0">
                <a:solidFill>
                  <a:srgbClr val="222222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92307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385740" y="179110"/>
            <a:ext cx="9968060" cy="650450"/>
          </a:xfrm>
        </p:spPr>
        <p:txBody>
          <a:bodyPr>
            <a:normAutofit fontScale="90000"/>
          </a:bodyPr>
          <a:lstStyle/>
          <a:p>
            <a:r>
              <a:rPr lang="en-US" dirty="0"/>
              <a:t>Create New Form – Select Start New Form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51184" y="5607684"/>
            <a:ext cx="1259205" cy="113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47107" y="5607684"/>
            <a:ext cx="1069975" cy="113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D852C51-D7E6-4B34-9A14-7EB6919391AF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2267539" y="1042953"/>
            <a:ext cx="8542662" cy="4351338"/>
          </a:xfrm>
          <a:prstGeom prst="rect">
            <a:avLst/>
          </a:prstGeom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AFDF821-3E9C-4F5B-837E-87818BA856F3}"/>
              </a:ext>
            </a:extLst>
          </p:cNvPr>
          <p:cNvCxnSpPr>
            <a:cxnSpLocks/>
          </p:cNvCxnSpPr>
          <p:nvPr/>
        </p:nvCxnSpPr>
        <p:spPr>
          <a:xfrm flipH="1">
            <a:off x="4533712" y="725865"/>
            <a:ext cx="2071146" cy="218701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493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BECEE-1EC3-4ABE-9978-5886F639A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60" y="327418"/>
            <a:ext cx="11612880" cy="832080"/>
          </a:xfrm>
        </p:spPr>
        <p:txBody>
          <a:bodyPr>
            <a:noAutofit/>
          </a:bodyPr>
          <a:lstStyle/>
          <a:p>
            <a:r>
              <a:rPr lang="en-US" sz="3200" dirty="0"/>
              <a:t>Click on “Untitled Form” to Name Your Form &amp; Form Description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15047" y="5618141"/>
            <a:ext cx="1259205" cy="113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27674" y="5607685"/>
            <a:ext cx="1069975" cy="113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956530F-11CD-4E15-9E8E-CC3F34E68B47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2167444" y="1126294"/>
            <a:ext cx="8122963" cy="421354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6DB1883-9D55-4EF7-8029-3CE72454A7AF}"/>
              </a:ext>
            </a:extLst>
          </p:cNvPr>
          <p:cNvSpPr txBox="1"/>
          <p:nvPr/>
        </p:nvSpPr>
        <p:spPr>
          <a:xfrm>
            <a:off x="5637229" y="2974156"/>
            <a:ext cx="914400" cy="91440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FDEF99-5A8E-4C88-90A5-FBAC21C8E0C8}"/>
              </a:ext>
            </a:extLst>
          </p:cNvPr>
          <p:cNvSpPr txBox="1"/>
          <p:nvPr/>
        </p:nvSpPr>
        <p:spPr>
          <a:xfrm>
            <a:off x="142240" y="5751600"/>
            <a:ext cx="8473440" cy="83099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sz="2400" dirty="0"/>
              <a:t>Suggested Title – ALR Chapter # or ALR District #</a:t>
            </a:r>
          </a:p>
          <a:p>
            <a:r>
              <a:rPr lang="en-US" sz="2400" dirty="0"/>
              <a:t>Suggested Form Description: Volunteer Tracking – Miles &amp; Hours</a:t>
            </a:r>
          </a:p>
        </p:txBody>
      </p:sp>
    </p:spTree>
    <p:extLst>
      <p:ext uri="{BB962C8B-B14F-4D97-AF65-F5344CB8AC3E}">
        <p14:creationId xmlns:p14="http://schemas.microsoft.com/office/powerpoint/2010/main" val="3186838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4AAEB-8EA3-4670-A1D3-6CE125F0F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/>
              <a:t>Adding Fields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2100" y="1825625"/>
            <a:ext cx="8873372" cy="35570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	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10305" y="5574701"/>
            <a:ext cx="1259205" cy="113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53918" y="5574701"/>
            <a:ext cx="1069975" cy="113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47D38BE-26B7-4DF4-90A5-CD9D58846615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2225040" y="1893570"/>
            <a:ext cx="8046720" cy="3409950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D2C5EE9-599B-4CD0-AEC6-9FA6F9BD3227}"/>
              </a:ext>
            </a:extLst>
          </p:cNvPr>
          <p:cNvCxnSpPr>
            <a:cxnSpLocks/>
          </p:cNvCxnSpPr>
          <p:nvPr/>
        </p:nvCxnSpPr>
        <p:spPr>
          <a:xfrm flipV="1">
            <a:off x="7477760" y="5080000"/>
            <a:ext cx="965200" cy="81280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D2F5EE3-5FB2-4902-9AC6-1FF41A304AFC}"/>
              </a:ext>
            </a:extLst>
          </p:cNvPr>
          <p:cNvSpPr txBox="1"/>
          <p:nvPr/>
        </p:nvSpPr>
        <p:spPr>
          <a:xfrm>
            <a:off x="5638800" y="2971800"/>
            <a:ext cx="914400" cy="91440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03579B-4954-43CC-A469-6AD71FFDE88F}"/>
              </a:ext>
            </a:extLst>
          </p:cNvPr>
          <p:cNvSpPr txBox="1"/>
          <p:nvPr/>
        </p:nvSpPr>
        <p:spPr>
          <a:xfrm>
            <a:off x="2468880" y="5894909"/>
            <a:ext cx="5491480" cy="40011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sz="2000" b="1" dirty="0">
                <a:solidFill>
                  <a:srgbClr val="FF6600"/>
                </a:solidFill>
              </a:rPr>
              <a:t>Ensure that ALL fields are marked REQUIRED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A3FA724-EBB9-4C4B-93DF-15C439B080C8}"/>
              </a:ext>
            </a:extLst>
          </p:cNvPr>
          <p:cNvSpPr txBox="1"/>
          <p:nvPr/>
        </p:nvSpPr>
        <p:spPr>
          <a:xfrm>
            <a:off x="10435472" y="3244333"/>
            <a:ext cx="1588421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dirty="0"/>
              <a:t>Add New Field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8D70171-3B78-48EC-BB71-CEAD54A94E75}"/>
              </a:ext>
            </a:extLst>
          </p:cNvPr>
          <p:cNvCxnSpPr/>
          <p:nvPr/>
        </p:nvCxnSpPr>
        <p:spPr>
          <a:xfrm flipH="1">
            <a:off x="9966960" y="3613665"/>
            <a:ext cx="894080" cy="19633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8836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700" dirty="0"/>
          </a:p>
          <a:p>
            <a:pPr marL="0" indent="0">
              <a:buNone/>
            </a:pPr>
            <a:endParaRPr lang="en-US" sz="2600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53744" y="5607685"/>
            <a:ext cx="1259205" cy="113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45497" y="5607685"/>
            <a:ext cx="1069975" cy="113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70F05E7-0919-4FC1-96C3-1C8A2186B004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2661920" y="204470"/>
            <a:ext cx="5293360" cy="314833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2C49CE9-951D-4704-AFD9-7E708C36E2D6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2661920" y="3352800"/>
            <a:ext cx="5293360" cy="3300730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C7B13F7-051F-4A4D-BCE9-21E7F0B32DEE}"/>
              </a:ext>
            </a:extLst>
          </p:cNvPr>
          <p:cNvCxnSpPr/>
          <p:nvPr/>
        </p:nvCxnSpPr>
        <p:spPr>
          <a:xfrm flipV="1">
            <a:off x="741680" y="3108960"/>
            <a:ext cx="2123440" cy="72136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B717570-C87D-4BFE-8FF5-86EA02F8A110}"/>
              </a:ext>
            </a:extLst>
          </p:cNvPr>
          <p:cNvSpPr txBox="1"/>
          <p:nvPr/>
        </p:nvSpPr>
        <p:spPr>
          <a:xfrm>
            <a:off x="80008" y="4210427"/>
            <a:ext cx="2600824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b="1" dirty="0">
                <a:solidFill>
                  <a:srgbClr val="FF3300"/>
                </a:solidFill>
              </a:rPr>
              <a:t>Use Drop Down Option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E24D55F-2412-4772-B4C3-B0CB3125941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3961" y="204470"/>
            <a:ext cx="2539381" cy="5405120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3A71599-EA49-43C4-AF67-C4ED7BDA1E62}"/>
              </a:ext>
            </a:extLst>
          </p:cNvPr>
          <p:cNvCxnSpPr>
            <a:cxnSpLocks/>
          </p:cNvCxnSpPr>
          <p:nvPr/>
        </p:nvCxnSpPr>
        <p:spPr>
          <a:xfrm flipH="1">
            <a:off x="9834880" y="1825625"/>
            <a:ext cx="968180" cy="53149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3039178A-3109-47D5-8116-EC43648CC037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2814320" y="356870"/>
            <a:ext cx="5293360" cy="3148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66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40232" y="5607685"/>
            <a:ext cx="1259205" cy="113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1006" y="5600565"/>
            <a:ext cx="1069975" cy="113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149CB88-B70F-4863-84AC-35284E8574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4582" y="264160"/>
            <a:ext cx="3516938" cy="581403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95EB9D1-CD44-410B-8915-2E21A3CBED74}"/>
              </a:ext>
            </a:extLst>
          </p:cNvPr>
          <p:cNvSpPr txBox="1"/>
          <p:nvPr/>
        </p:nvSpPr>
        <p:spPr>
          <a:xfrm>
            <a:off x="142240" y="1711697"/>
            <a:ext cx="4091325" cy="132343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sz="4000" b="1" dirty="0">
                <a:solidFill>
                  <a:srgbClr val="FF6600"/>
                </a:solidFill>
              </a:rPr>
              <a:t>SUGGESTED CATEGORIES</a:t>
            </a:r>
          </a:p>
        </p:txBody>
      </p:sp>
    </p:spTree>
    <p:extLst>
      <p:ext uri="{BB962C8B-B14F-4D97-AF65-F5344CB8AC3E}">
        <p14:creationId xmlns:p14="http://schemas.microsoft.com/office/powerpoint/2010/main" val="871578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C8DA8EF-55D6-4245-A48D-65BD701BF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4100" y="111760"/>
            <a:ext cx="9029700" cy="1086608"/>
          </a:xfrm>
        </p:spPr>
        <p:txBody>
          <a:bodyPr/>
          <a:lstStyle/>
          <a:p>
            <a:r>
              <a:rPr lang="en-US" dirty="0"/>
              <a:t>                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b="1" dirty="0"/>
          </a:p>
          <a:p>
            <a:pPr marL="0" indent="0" algn="ctr">
              <a:buNone/>
            </a:pPr>
            <a:endParaRPr lang="en-US" sz="3300" b="1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59607" y="5607685"/>
            <a:ext cx="1259205" cy="113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18812" y="5530728"/>
            <a:ext cx="1069975" cy="113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BF9591A-2AA6-468F-8B5D-C8F514600AA4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3111499" y="177923"/>
            <a:ext cx="5913120" cy="346329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1CB4F8A-48B6-4112-8C91-9A3B184C7771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3111499" y="3667760"/>
            <a:ext cx="5913120" cy="300152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3FCE5F-6055-409B-A3C8-D4047299AC8A}"/>
              </a:ext>
            </a:extLst>
          </p:cNvPr>
          <p:cNvSpPr txBox="1"/>
          <p:nvPr/>
        </p:nvSpPr>
        <p:spPr>
          <a:xfrm>
            <a:off x="272096" y="707212"/>
            <a:ext cx="2471104" cy="4801314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sz="3600" dirty="0"/>
              <a:t>After your Ride or Event, Fill out the Volunteer Tracking Form and SUBMIT!</a:t>
            </a:r>
          </a:p>
          <a:p>
            <a:endParaRPr lang="en-US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58CF255-9144-4BC5-A845-2BA8C5F588D6}"/>
              </a:ext>
            </a:extLst>
          </p:cNvPr>
          <p:cNvCxnSpPr/>
          <p:nvPr/>
        </p:nvCxnSpPr>
        <p:spPr>
          <a:xfrm>
            <a:off x="1686560" y="5191760"/>
            <a:ext cx="1564640" cy="80264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628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70695" y="5608497"/>
            <a:ext cx="1259205" cy="113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20400" y="5608498"/>
            <a:ext cx="1069975" cy="113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1AE65DE-F650-4867-A1E5-F945685F54A3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965200" y="457200"/>
            <a:ext cx="10261600" cy="4450079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9DB6E7F-80E3-4FAF-B6D1-1A6FF023FBB3}"/>
              </a:ext>
            </a:extLst>
          </p:cNvPr>
          <p:cNvCxnSpPr/>
          <p:nvPr/>
        </p:nvCxnSpPr>
        <p:spPr>
          <a:xfrm flipV="1">
            <a:off x="350520" y="2042160"/>
            <a:ext cx="721360" cy="46736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CBBCA59-ABE6-4EBC-95A4-D9C4F20642A7}"/>
              </a:ext>
            </a:extLst>
          </p:cNvPr>
          <p:cNvCxnSpPr/>
          <p:nvPr/>
        </p:nvCxnSpPr>
        <p:spPr>
          <a:xfrm flipV="1">
            <a:off x="497840" y="4348480"/>
            <a:ext cx="721360" cy="46736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5286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loud skipper design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oud skipper design slides.potx" id="{E8493412-85DD-4641-9E8A-937B29FD6AA2}" vid="{77E91E09-5010-404D-ADF4-B79FA46D72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B024FD56-CE1B-42FC-9E83-BFBF160724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53D857-4181-4777-8893-6E45A690F9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EDD01B8-816B-49B7-8C81-03AB51D87C54}">
  <ds:schemaRefs>
    <ds:schemaRef ds:uri="a4f35948-e619-41b3-aa29-22878b09cfd2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terms/"/>
    <ds:schemaRef ds:uri="40262f94-9f35-4ac3-9a90-690165a166b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528</TotalTime>
  <Words>85</Words>
  <Application>Microsoft Office PowerPoint</Application>
  <PresentationFormat>Widescreen</PresentationFormat>
  <Paragraphs>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</vt:lpstr>
      <vt:lpstr>Times New Roman</vt:lpstr>
      <vt:lpstr>Cloud skipper design template</vt:lpstr>
      <vt:lpstr>       </vt:lpstr>
      <vt:lpstr>Create New Form – Select Start New Form</vt:lpstr>
      <vt:lpstr>Click on “Untitled Form” to Name Your Form &amp; Form Description</vt:lpstr>
      <vt:lpstr>Adding Fields</vt:lpstr>
      <vt:lpstr>PowerPoint Presentation</vt:lpstr>
      <vt:lpstr>PowerPoint Presentation</vt:lpstr>
      <vt:lpstr>              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American Legion Riders      ALR General Meeting Protocol</dc:title>
  <dc:creator>Teresa Wineland</dc:creator>
  <cp:lastModifiedBy>Beverly Wooten</cp:lastModifiedBy>
  <cp:revision>53</cp:revision>
  <dcterms:created xsi:type="dcterms:W3CDTF">2017-01-19T02:01:10Z</dcterms:created>
  <dcterms:modified xsi:type="dcterms:W3CDTF">2019-01-31T01:47:40Z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74062900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  <property fmtid="{D5CDD505-2E9C-101B-9397-08002B2CF9AE}" pid="12" name="FATIntVersion">
    <vt:i4>15</vt:i4>
  </property>
  <property fmtid="{D5CDD505-2E9C-101B-9397-08002B2CF9AE}" pid="13" name="FILEGUID">
    <vt:lpwstr>5961593f-b4ad-4ec9-bfff-3dc315a1f74c</vt:lpwstr>
  </property>
  <property fmtid="{D5CDD505-2E9C-101B-9397-08002B2CF9AE}" pid="14" name="MODFILEGUID">
    <vt:lpwstr>c4be06ee-98b6-402b-818b-5cb7ae9feaff</vt:lpwstr>
  </property>
  <property fmtid="{D5CDD505-2E9C-101B-9397-08002B2CF9AE}" pid="15" name="FILEOWNER">
    <vt:lpwstr>Teresa Wineland</vt:lpwstr>
  </property>
  <property fmtid="{D5CDD505-2E9C-101B-9397-08002B2CF9AE}" pid="16" name="MODFILEOWNER">
    <vt:lpwstr>E50507</vt:lpwstr>
  </property>
  <property fmtid="{D5CDD505-2E9C-101B-9397-08002B2CF9AE}" pid="17" name="IPPCLASS">
    <vt:i4>1</vt:i4>
  </property>
  <property fmtid="{D5CDD505-2E9C-101B-9397-08002B2CF9AE}" pid="18" name="MODIPPCLASS">
    <vt:i4>1</vt:i4>
  </property>
  <property fmtid="{D5CDD505-2E9C-101B-9397-08002B2CF9AE}" pid="19" name="MACHINEID">
    <vt:lpwstr>TPSL302339</vt:lpwstr>
  </property>
  <property fmtid="{D5CDD505-2E9C-101B-9397-08002B2CF9AE}" pid="20" name="MODMACHINEID">
    <vt:lpwstr>TPSL-PC0H7BZ1</vt:lpwstr>
  </property>
  <property fmtid="{D5CDD505-2E9C-101B-9397-08002B2CF9AE}" pid="21" name="CURRENTCLASS">
    <vt:lpwstr>Classified - No Category</vt:lpwstr>
  </property>
</Properties>
</file>