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20"/>
  </p:notesMasterIdLst>
  <p:handoutMasterIdLst>
    <p:handoutMasterId r:id="rId21"/>
  </p:handoutMasterIdLst>
  <p:sldIdLst>
    <p:sldId id="265" r:id="rId5"/>
    <p:sldId id="266" r:id="rId6"/>
    <p:sldId id="270" r:id="rId7"/>
    <p:sldId id="288" r:id="rId8"/>
    <p:sldId id="289" r:id="rId9"/>
    <p:sldId id="291" r:id="rId10"/>
    <p:sldId id="294" r:id="rId11"/>
    <p:sldId id="297" r:id="rId12"/>
    <p:sldId id="290" r:id="rId13"/>
    <p:sldId id="296" r:id="rId14"/>
    <p:sldId id="274" r:id="rId15"/>
    <p:sldId id="273" r:id="rId16"/>
    <p:sldId id="275" r:id="rId17"/>
    <p:sldId id="293" r:id="rId18"/>
    <p:sldId id="29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 autoAdjust="0"/>
  </p:normalViewPr>
  <p:slideViewPr>
    <p:cSldViewPr snapToGrid="0" showGuides="1">
      <p:cViewPr varScale="1">
        <p:scale>
          <a:sx n="68" d="100"/>
          <a:sy n="68" d="100"/>
        </p:scale>
        <p:origin x="616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232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241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58A34-83F4-4B2E-BC5A-DE51EE8822F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FE58C-C1A6-4C4C-90C2-B7F5B0504B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E1917-0BAF-4687-978A-82FFF05559C3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E1E9A-E921-4174-A0FC-51868D7AC5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4EAB7D7-3608-4730-B2E2-670834DF882C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hyperlink" Target="http://capwiz.com/legion/issues/bills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hyperlink" Target="http://capwiz.com/legion/issues/bills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floridalegion.org/programs-services/legion-riders/alr-eoy-reportin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8714" y="365125"/>
            <a:ext cx="9805086" cy="488237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American Legion Riders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6700" dirty="0"/>
              <a:t>VOLUNTEER TRACKING FORM &amp; APP</a:t>
            </a:r>
            <a:br>
              <a:rPr lang="en-US" sz="6700" dirty="0"/>
            </a:br>
            <a:br>
              <a:rPr lang="en-US" sz="6700" dirty="0"/>
            </a:br>
            <a:r>
              <a:rPr lang="en-US" sz="6700" dirty="0"/>
              <a:t> Mileage &amp; Hours Reporting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4538" y="5420360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24381" y="5420360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328154" y="5574138"/>
            <a:ext cx="4898618" cy="83099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400" dirty="0"/>
              <a:t>Beverly J. Wooten, ALR Adjutant</a:t>
            </a:r>
          </a:p>
          <a:p>
            <a:r>
              <a:rPr lang="en-US" sz="2400" dirty="0"/>
              <a:t>Cory “Squirrel” York &amp; Alex Hill</a:t>
            </a:r>
          </a:p>
        </p:txBody>
      </p:sp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3900" b="1" dirty="0"/>
              <a:t>When Do Members Turn in Their Miles &amp; Hours?</a:t>
            </a:r>
          </a:p>
          <a:p>
            <a:endParaRPr lang="en-US" b="1" dirty="0"/>
          </a:p>
          <a:p>
            <a:r>
              <a:rPr lang="en-US" dirty="0"/>
              <a:t>Preferred Method: After each event</a:t>
            </a:r>
          </a:p>
          <a:p>
            <a:r>
              <a:rPr lang="en-US" dirty="0"/>
              <a:t>Monthly at a minimum </a:t>
            </a:r>
          </a:p>
          <a:p>
            <a:r>
              <a:rPr lang="en-US" dirty="0"/>
              <a:t>Deadline determined by Chapter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Tip:  Designate someone to record and to receive reports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*** If turned in late, information can be added to the next month’s report.*** </a:t>
            </a:r>
          </a:p>
          <a:p>
            <a:endParaRPr lang="en-US" b="1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7113" y="327299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69835" y="305117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04955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397" y="1416676"/>
            <a:ext cx="11050073" cy="52932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300" b="1" dirty="0"/>
              <a:t>Why Record Our Mileage and Hours?</a:t>
            </a:r>
          </a:p>
          <a:p>
            <a:pPr marL="0" indent="0" algn="ctr">
              <a:buNone/>
            </a:pPr>
            <a:endParaRPr lang="en-US" sz="3300" b="1" dirty="0"/>
          </a:p>
          <a:p>
            <a:pPr marL="0" indent="0" algn="ctr">
              <a:buNone/>
            </a:pPr>
            <a:r>
              <a:rPr lang="en-US" sz="3300" b="1" dirty="0"/>
              <a:t>To Make A Difference! </a:t>
            </a:r>
          </a:p>
          <a:p>
            <a:pPr marL="0" indent="0" algn="ctr">
              <a:buNone/>
            </a:pPr>
            <a:r>
              <a:rPr lang="en-US" sz="3300" b="1" dirty="0"/>
              <a:t>So Our Voice Will Be Heard on Capitol Hill!</a:t>
            </a:r>
          </a:p>
          <a:p>
            <a:pPr marL="0" indent="0" algn="ctr">
              <a:buNone/>
            </a:pPr>
            <a:r>
              <a:rPr lang="en-US" sz="3300" b="1" dirty="0"/>
              <a:t>Legislative Changes for Veterans!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781" y="178658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83825" y="178658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35286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4282" y="546755"/>
            <a:ext cx="9791700" cy="53281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>
              <a:buNone/>
            </a:pPr>
            <a:r>
              <a:rPr lang="en-US" dirty="0">
                <a:hlinkClick r:id="rId2"/>
              </a:rPr>
              <a:t>http://capwiz.com/legion/issues/bills/</a:t>
            </a:r>
            <a:endParaRPr lang="en-US" dirty="0"/>
          </a:p>
          <a:p>
            <a:endParaRPr lang="en-US" dirty="0">
              <a:hlinkClick r:id="rId2"/>
            </a:endParaRPr>
          </a:p>
          <a:p>
            <a:endParaRPr lang="en-US" dirty="0">
              <a:hlinkClick r:id="rId2"/>
            </a:endParaRP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03813" y="305117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63018" y="305118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15AF8B1-EF10-43B5-B9C1-DA02813F82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8855" y="2194525"/>
            <a:ext cx="5579037" cy="45530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219CFE3-C2A7-40D6-9F78-ED82C9338C2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38185" y="2194525"/>
            <a:ext cx="4319391" cy="45530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CEA757C-1CF5-4B86-9860-1B6DB6D1DCF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8855" y="190517"/>
            <a:ext cx="7337947" cy="1180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673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85096" y="357063"/>
            <a:ext cx="11174691" cy="2293234"/>
          </a:xfrm>
        </p:spPr>
        <p:txBody>
          <a:bodyPr>
            <a:normAutofit fontScale="90000"/>
          </a:bodyPr>
          <a:lstStyle/>
          <a:p>
            <a:r>
              <a:rPr lang="en-US" sz="3100" dirty="0">
                <a:hlinkClick r:id="rId2"/>
              </a:rPr>
              <a:t>  </a:t>
            </a:r>
            <a:br>
              <a:rPr lang="en-US" sz="3100" dirty="0">
                <a:hlinkClick r:id="rId2"/>
              </a:rPr>
            </a:br>
            <a:br>
              <a:rPr lang="en-US" sz="3100" dirty="0">
                <a:hlinkClick r:id="rId2"/>
              </a:rPr>
            </a:br>
            <a:br>
              <a:rPr lang="en-US" sz="3100" dirty="0">
                <a:hlinkClick r:id="rId2"/>
              </a:rPr>
            </a:br>
            <a:r>
              <a:rPr lang="en-US" sz="3100" dirty="0">
                <a:hlinkClick r:id="rId2"/>
              </a:rPr>
              <a:t> http://capwiz.com/legion/issues/bills</a:t>
            </a:r>
            <a:r>
              <a:rPr lang="en-US" dirty="0">
                <a:hlinkClick r:id="rId2"/>
              </a:rPr>
              <a:t>/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i="1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02036" y="50324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160258" y="50324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6DD40CA-8FAA-4D31-B41A-6445CDADF4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2370610"/>
            <a:ext cx="5905500" cy="27241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76EFBF4-F3BF-4832-B01D-AE18F97C4BE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64009" y="1503680"/>
            <a:ext cx="4089791" cy="52330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2C16889-4E6E-41BB-B7E0-A99A98DEE45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5096" y="191731"/>
            <a:ext cx="7337947" cy="118012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DA1BEA7-B473-4FF5-9827-AC4E987FB4F8}"/>
              </a:ext>
            </a:extLst>
          </p:cNvPr>
          <p:cNvSpPr txBox="1"/>
          <p:nvPr/>
        </p:nvSpPr>
        <p:spPr>
          <a:xfrm>
            <a:off x="1562099" y="5712225"/>
            <a:ext cx="5008383" cy="76944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And Many More!</a:t>
            </a:r>
          </a:p>
        </p:txBody>
      </p:sp>
    </p:spTree>
    <p:extLst>
      <p:ext uri="{BB962C8B-B14F-4D97-AF65-F5344CB8AC3E}">
        <p14:creationId xmlns:p14="http://schemas.microsoft.com/office/powerpoint/2010/main" val="396289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397" y="1416676"/>
            <a:ext cx="11050073" cy="52932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Year End Reporting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dirty="0">
                <a:hlinkClick r:id="rId2"/>
              </a:rPr>
              <a:t>https://www.floridalegion.org/programs-services/legion-riders/alr-eoy-reporting/</a:t>
            </a:r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dirty="0"/>
              <a:t>Reports To Be Completed by </a:t>
            </a:r>
          </a:p>
          <a:p>
            <a:pPr marL="0" indent="0" algn="ctr">
              <a:buNone/>
            </a:pPr>
            <a:r>
              <a:rPr lang="en-US" sz="3600" b="1" dirty="0"/>
              <a:t>MAY 31</a:t>
            </a:r>
            <a:r>
              <a:rPr lang="en-US" sz="3600" b="1" baseline="30000" dirty="0"/>
              <a:t>ST</a:t>
            </a:r>
            <a:r>
              <a:rPr lang="en-US" sz="3600" b="1" dirty="0"/>
              <a:t> </a:t>
            </a:r>
          </a:p>
          <a:p>
            <a:pPr marL="0" indent="0" algn="ctr">
              <a:buNone/>
            </a:pPr>
            <a:endParaRPr lang="en-US" sz="3300" b="1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781" y="178658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283825" y="178658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20157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397" y="1416676"/>
            <a:ext cx="11050073" cy="52932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8000" b="1" dirty="0"/>
          </a:p>
          <a:p>
            <a:pPr marL="0" indent="0" algn="ctr">
              <a:buNone/>
            </a:pPr>
            <a:r>
              <a:rPr lang="en-US" sz="8000" b="1" dirty="0"/>
              <a:t>QUESTIONS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781" y="178658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83825" y="178658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42661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American Legion Rider Chapter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Purpose</a:t>
            </a:r>
          </a:p>
          <a:p>
            <a:pPr lvl="1"/>
            <a:r>
              <a:rPr lang="en-US" dirty="0"/>
              <a:t>To promote motorcycle safety programs and provide a social atmosphere for members of the American Legion, American Legion Auxiliary, and the Sons of the American Legion.</a:t>
            </a:r>
          </a:p>
          <a:p>
            <a:pPr lvl="1"/>
            <a:r>
              <a:rPr lang="en-US" dirty="0"/>
              <a:t>To participate in parades and other ceremonies which are in keeping with the aims and purposes of the American Legion.</a:t>
            </a:r>
          </a:p>
          <a:p>
            <a:pPr lvl="1"/>
            <a:r>
              <a:rPr lang="en-US" dirty="0"/>
              <a:t>To organize and participate in charity events helping veterans, their families, and the local community.</a:t>
            </a:r>
          </a:p>
          <a:p>
            <a:pPr lvl="1"/>
            <a:r>
              <a:rPr lang="en-US" dirty="0"/>
              <a:t>To use our association to promote and support the programs of the American Legion Family.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1184" y="5607684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47107" y="5607684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6493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Who Reports Hours and to Whom?</a:t>
            </a:r>
          </a:p>
          <a:p>
            <a:r>
              <a:rPr lang="en-US" sz="4000" b="1" dirty="0"/>
              <a:t>What Hours are Reportable?</a:t>
            </a:r>
          </a:p>
          <a:p>
            <a:r>
              <a:rPr lang="en-US" sz="4000" b="1" dirty="0"/>
              <a:t>How to Record Mileage and Hours?</a:t>
            </a:r>
          </a:p>
          <a:p>
            <a:r>
              <a:rPr lang="en-US" sz="4000" b="1" dirty="0"/>
              <a:t>When do Members turn in their Hours?</a:t>
            </a:r>
          </a:p>
          <a:p>
            <a:r>
              <a:rPr lang="en-US" sz="4000" b="1" dirty="0"/>
              <a:t>Why Record our Mileage and Hours?</a:t>
            </a:r>
          </a:p>
          <a:p>
            <a:r>
              <a:rPr lang="en-US" sz="4000" b="1" dirty="0"/>
              <a:t>Year End Reporting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7113" y="327299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69835" y="305117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86838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4000" b="1" dirty="0"/>
              <a:t>Who Reports Hours and To Whom?</a:t>
            </a:r>
          </a:p>
          <a:p>
            <a:r>
              <a:rPr lang="en-US" dirty="0"/>
              <a:t>Every Rider in good standing with the Chapter</a:t>
            </a:r>
          </a:p>
          <a:p>
            <a:r>
              <a:rPr lang="en-US" dirty="0"/>
              <a:t>Supporters</a:t>
            </a:r>
          </a:p>
          <a:p>
            <a:pPr lvl="1"/>
            <a:r>
              <a:rPr lang="en-US" dirty="0"/>
              <a:t>ALR Supporters</a:t>
            </a:r>
          </a:p>
          <a:p>
            <a:pPr lvl="1"/>
            <a:r>
              <a:rPr lang="en-US" dirty="0"/>
              <a:t>*Honorary Members</a:t>
            </a:r>
          </a:p>
          <a:p>
            <a:pPr lvl="1"/>
            <a:r>
              <a:rPr lang="en-US" dirty="0"/>
              <a:t>*Volunteers</a:t>
            </a:r>
          </a:p>
          <a:p>
            <a:pPr lvl="1"/>
            <a:endParaRPr lang="en-US" dirty="0"/>
          </a:p>
          <a:p>
            <a:r>
              <a:rPr lang="en-US" dirty="0"/>
              <a:t>Future Rider Members of the Chapter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Designated person to whom the Chapter assigns</a:t>
            </a:r>
          </a:p>
          <a:p>
            <a:pPr lvl="1"/>
            <a:r>
              <a:rPr lang="en-US" dirty="0"/>
              <a:t>Road Captain</a:t>
            </a:r>
          </a:p>
          <a:p>
            <a:pPr lvl="1"/>
            <a:r>
              <a:rPr lang="en-US" dirty="0"/>
              <a:t>Secretary</a:t>
            </a:r>
          </a:p>
          <a:p>
            <a:pPr marL="457200" lvl="1" indent="0">
              <a:buNone/>
            </a:pPr>
            <a:r>
              <a:rPr lang="en-US" dirty="0"/>
              <a:t>		</a:t>
            </a:r>
          </a:p>
          <a:p>
            <a:pPr marL="457200" lvl="1" indent="0">
              <a:buNone/>
            </a:pPr>
            <a:r>
              <a:rPr lang="en-US" dirty="0"/>
              <a:t>	*Legion Family members who go “beyond the call” to support the ALR Program	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7113" y="327299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69835" y="305117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48836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2100" y="1465854"/>
            <a:ext cx="9791700" cy="4711109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sz="5800" b="1" dirty="0"/>
              <a:t>What Hours are Reportable?</a:t>
            </a:r>
          </a:p>
          <a:p>
            <a:r>
              <a:rPr lang="en-US" sz="2900" dirty="0"/>
              <a:t>All meetings of the Post/State/National</a:t>
            </a:r>
          </a:p>
          <a:p>
            <a:pPr lvl="1"/>
            <a:r>
              <a:rPr lang="en-US" sz="2900" dirty="0"/>
              <a:t>Legionnaires/SAL/Auxiliary/Rider Monthly &amp; E-Board meetings</a:t>
            </a:r>
          </a:p>
          <a:p>
            <a:pPr lvl="1"/>
            <a:r>
              <a:rPr lang="en-US" sz="2900" dirty="0"/>
              <a:t>Committee Meetings</a:t>
            </a:r>
          </a:p>
          <a:p>
            <a:pPr lvl="1"/>
            <a:r>
              <a:rPr lang="en-US" sz="2900" dirty="0"/>
              <a:t>Conferences/ALR Summit</a:t>
            </a:r>
          </a:p>
          <a:p>
            <a:r>
              <a:rPr lang="en-US" sz="2900" dirty="0"/>
              <a:t>Post Activities Sponsored by Legion/SAL/Auxiliary/Riders</a:t>
            </a:r>
          </a:p>
          <a:p>
            <a:pPr lvl="1"/>
            <a:r>
              <a:rPr lang="en-US" sz="2900" dirty="0"/>
              <a:t>Raffle Sales</a:t>
            </a:r>
          </a:p>
          <a:p>
            <a:pPr lvl="1"/>
            <a:r>
              <a:rPr lang="en-US" sz="2900" dirty="0"/>
              <a:t>Shopping/Preparation for events</a:t>
            </a:r>
          </a:p>
          <a:p>
            <a:pPr lvl="1"/>
            <a:r>
              <a:rPr lang="en-US" sz="2900" dirty="0"/>
              <a:t>Post Improvements</a:t>
            </a:r>
          </a:p>
          <a:p>
            <a:pPr lvl="1"/>
            <a:r>
              <a:rPr lang="en-US" sz="2900" dirty="0"/>
              <a:t>Fund Raising Events</a:t>
            </a:r>
          </a:p>
          <a:p>
            <a:r>
              <a:rPr lang="en-US" sz="2900" dirty="0"/>
              <a:t>State Sponsored Rides</a:t>
            </a:r>
          </a:p>
          <a:p>
            <a:pPr lvl="1"/>
            <a:r>
              <a:rPr lang="en-US" sz="2900" dirty="0"/>
              <a:t>Round Robin</a:t>
            </a:r>
          </a:p>
          <a:p>
            <a:pPr lvl="1"/>
            <a:r>
              <a:rPr lang="en-US" sz="2900" dirty="0"/>
              <a:t>Merry-Go-Round</a:t>
            </a:r>
          </a:p>
          <a:p>
            <a:pPr lvl="1"/>
            <a:r>
              <a:rPr lang="en-US" sz="2900" dirty="0"/>
              <a:t>Legacy Ride</a:t>
            </a:r>
          </a:p>
          <a:p>
            <a:pPr lvl="1"/>
            <a:r>
              <a:rPr lang="en-US" sz="2900" dirty="0"/>
              <a:t>Unity Ride</a:t>
            </a:r>
          </a:p>
          <a:p>
            <a:r>
              <a:rPr lang="en-US" sz="2900" dirty="0"/>
              <a:t>Awareness Rides – Scheduled or Unscheduled</a:t>
            </a:r>
          </a:p>
          <a:p>
            <a:r>
              <a:rPr lang="en-US" sz="2900" dirty="0"/>
              <a:t>Community Events</a:t>
            </a:r>
          </a:p>
          <a:p>
            <a:r>
              <a:rPr lang="en-US" sz="2900" dirty="0"/>
              <a:t>Parades/Escorts</a:t>
            </a:r>
          </a:p>
          <a:p>
            <a:endParaRPr lang="en-US" sz="2700" dirty="0"/>
          </a:p>
          <a:p>
            <a:pPr marL="0" indent="0">
              <a:buNone/>
            </a:pPr>
            <a:endParaRPr lang="en-US" sz="2600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7113" y="327299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69835" y="305117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5166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2100" y="1465854"/>
            <a:ext cx="9791700" cy="471110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900" b="1" dirty="0"/>
              <a:t>How To Record Mileage and Hours?</a:t>
            </a:r>
          </a:p>
          <a:p>
            <a:r>
              <a:rPr lang="en-US" dirty="0"/>
              <a:t>Submit miles and hours </a:t>
            </a:r>
          </a:p>
          <a:p>
            <a:pPr lvl="1"/>
            <a:r>
              <a:rPr lang="en-US" dirty="0"/>
              <a:t>On form</a:t>
            </a:r>
          </a:p>
          <a:p>
            <a:pPr lvl="1"/>
            <a:r>
              <a:rPr lang="en-US" dirty="0"/>
              <a:t>Email</a:t>
            </a:r>
          </a:p>
          <a:p>
            <a:pPr lvl="1"/>
            <a:r>
              <a:rPr lang="en-US" dirty="0"/>
              <a:t>Text/Messenger</a:t>
            </a:r>
          </a:p>
          <a:p>
            <a:pPr lvl="1"/>
            <a:r>
              <a:rPr lang="en-US" dirty="0"/>
              <a:t>**</a:t>
            </a:r>
            <a:r>
              <a:rPr lang="en-US" dirty="0" err="1"/>
              <a:t>OnLine</a:t>
            </a:r>
            <a:r>
              <a:rPr lang="en-US" dirty="0"/>
              <a:t> **</a:t>
            </a:r>
          </a:p>
          <a:p>
            <a:r>
              <a:rPr lang="en-US" dirty="0"/>
              <a:t>Information Required</a:t>
            </a:r>
          </a:p>
          <a:p>
            <a:pPr lvl="1"/>
            <a:r>
              <a:rPr lang="en-US" dirty="0"/>
              <a:t>Name of Event/Ride/Meeting/Etc.</a:t>
            </a:r>
          </a:p>
          <a:p>
            <a:pPr lvl="1"/>
            <a:r>
              <a:rPr lang="en-US" dirty="0"/>
              <a:t>Date of Event/Ride/Meeting/Etc.</a:t>
            </a:r>
          </a:p>
          <a:p>
            <a:pPr lvl="1"/>
            <a:r>
              <a:rPr lang="en-US" dirty="0"/>
              <a:t># of bikes, passengers, car/passenger</a:t>
            </a:r>
          </a:p>
          <a:p>
            <a:pPr lvl="1"/>
            <a:r>
              <a:rPr lang="en-US" dirty="0"/>
              <a:t>Round Trip Miles</a:t>
            </a:r>
          </a:p>
          <a:p>
            <a:pPr lvl="1"/>
            <a:r>
              <a:rPr lang="en-US" dirty="0"/>
              <a:t>Total hours per person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endParaRPr lang="en-US" sz="2600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7113" y="327299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69835" y="305117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71578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397" y="1416676"/>
            <a:ext cx="11050073" cy="52932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300" b="1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781" y="178658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83825" y="178658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339365" y="1631092"/>
            <a:ext cx="1167038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dirty="0"/>
              <a:t>MILEAGE LOG WITH MONTHLY/QUARTERLY/YEARLY TOTALS REVIEW</a:t>
            </a:r>
          </a:p>
        </p:txBody>
      </p:sp>
    </p:spTree>
    <p:extLst>
      <p:ext uri="{BB962C8B-B14F-4D97-AF65-F5344CB8AC3E}">
        <p14:creationId xmlns:p14="http://schemas.microsoft.com/office/powerpoint/2010/main" val="476628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5E977-3F90-4EED-98AA-65C647A41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56812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Category Examples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20714-553E-4518-ACBF-B4183BB46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100" y="650449"/>
            <a:ext cx="9791700" cy="5526514"/>
          </a:xfrm>
        </p:spPr>
        <p:txBody>
          <a:bodyPr/>
          <a:lstStyle/>
          <a:p>
            <a:r>
              <a:rPr lang="en-US" b="1" dirty="0"/>
              <a:t>Veteran’s Affairs &amp; Rehabilitation </a:t>
            </a:r>
            <a:r>
              <a:rPr lang="en-US" dirty="0"/>
              <a:t>– Stand Down, Final Respects, Round Robin (</a:t>
            </a:r>
            <a:r>
              <a:rPr lang="en-US" dirty="0" err="1"/>
              <a:t>Project:Vet</a:t>
            </a:r>
            <a:r>
              <a:rPr lang="en-US" dirty="0"/>
              <a:t> Relief), etc.</a:t>
            </a:r>
          </a:p>
          <a:p>
            <a:r>
              <a:rPr lang="en-US" b="1" dirty="0"/>
              <a:t>National Security – </a:t>
            </a:r>
            <a:r>
              <a:rPr lang="en-US" dirty="0"/>
              <a:t>Family support programs, Gold Star Families, POW/MIA activities, etc.</a:t>
            </a:r>
          </a:p>
          <a:p>
            <a:r>
              <a:rPr lang="en-US" b="1" dirty="0"/>
              <a:t>Americanism – </a:t>
            </a:r>
            <a:r>
              <a:rPr lang="en-US" dirty="0"/>
              <a:t>U.S. Flag Protection, Flag ceremonies, Boy Scouts, Legacy Fund, Legion Baseball, etc.</a:t>
            </a:r>
          </a:p>
          <a:p>
            <a:r>
              <a:rPr lang="en-US" b="1" dirty="0"/>
              <a:t>Children &amp; Youth – </a:t>
            </a:r>
            <a:r>
              <a:rPr lang="en-US" dirty="0"/>
              <a:t>Boys &amp; Girls State, Youth Law Cadet program, Christmas for Military children, Merry-Go-Round, etc.</a:t>
            </a:r>
          </a:p>
          <a:p>
            <a:r>
              <a:rPr lang="en-US" b="1" dirty="0"/>
              <a:t>Community</a:t>
            </a:r>
          </a:p>
          <a:p>
            <a:r>
              <a:rPr lang="en-US" b="1" dirty="0"/>
              <a:t>Charity Rides</a:t>
            </a:r>
          </a:p>
          <a:p>
            <a:r>
              <a:rPr lang="en-US" b="1" dirty="0"/>
              <a:t>Meetings/Post Activities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2403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365" y="1825625"/>
            <a:ext cx="11014435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4400" b="1" dirty="0"/>
              <a:t>How to Set Up A Gmail Account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44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4400" b="1" dirty="0"/>
              <a:t>How to Create Your </a:t>
            </a:r>
            <a:r>
              <a:rPr lang="en-US" sz="4400" b="1" dirty="0" err="1"/>
              <a:t>OnLine</a:t>
            </a:r>
            <a:r>
              <a:rPr lang="en-US" sz="4400" b="1" dirty="0"/>
              <a:t> Tracking Form</a:t>
            </a:r>
          </a:p>
          <a:p>
            <a:endParaRPr lang="en-US" b="1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7113" y="327299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69835" y="305117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5166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loud skipper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loud skipper design slides.potx" id="{E8493412-85DD-4641-9E8A-937B29FD6AA2}" vid="{77E91E09-5010-404D-ADF4-B79FA46D72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024FD56-CE1B-42FC-9E83-BFBF160724C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DD01B8-816B-49B7-8C81-03AB51D87C5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40262f94-9f35-4ac3-9a90-690165a166b7"/>
    <ds:schemaRef ds:uri="a4f35948-e619-41b3-aa29-22878b09cfd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253D857-4181-4777-8893-6E45A690F9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</TotalTime>
  <Words>553</Words>
  <Application>Microsoft Office PowerPoint</Application>
  <PresentationFormat>Widescreen</PresentationFormat>
  <Paragraphs>117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Cambria</vt:lpstr>
      <vt:lpstr>Wingdings</vt:lpstr>
      <vt:lpstr>Cloud skipper design template</vt:lpstr>
      <vt:lpstr>American Legion Riders      VOLUNTEER TRACKING FORM &amp; APP   Mileage &amp; Hours Reporting    </vt:lpstr>
      <vt:lpstr>American Legion Rider Chapter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Category Examples </vt:lpstr>
      <vt:lpstr>PowerPoint Presentation</vt:lpstr>
      <vt:lpstr>PowerPoint Presentation</vt:lpstr>
      <vt:lpstr>PowerPoint Presentation</vt:lpstr>
      <vt:lpstr>PowerPoint Presentation</vt:lpstr>
      <vt:lpstr>      http://capwiz.com/legion/issues/bills/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Legion Riders      ALR General Meeting Protocol</dc:title>
  <dc:creator>Teresa Wineland</dc:creator>
  <cp:lastModifiedBy>Beverly Wooten</cp:lastModifiedBy>
  <cp:revision>46</cp:revision>
  <dcterms:created xsi:type="dcterms:W3CDTF">2017-01-19T02:01:10Z</dcterms:created>
  <dcterms:modified xsi:type="dcterms:W3CDTF">2019-01-31T02:11:20Z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74062900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  <property fmtid="{D5CDD505-2E9C-101B-9397-08002B2CF9AE}" pid="12" name="FATIntVersion">
    <vt:i4>15</vt:i4>
  </property>
  <property fmtid="{D5CDD505-2E9C-101B-9397-08002B2CF9AE}" pid="13" name="FILEGUID">
    <vt:lpwstr>5961593f-b4ad-4ec9-bfff-3dc315a1f74c</vt:lpwstr>
  </property>
  <property fmtid="{D5CDD505-2E9C-101B-9397-08002B2CF9AE}" pid="14" name="MODFILEGUID">
    <vt:lpwstr>c4be06ee-98b6-402b-818b-5cb7ae9feaff</vt:lpwstr>
  </property>
  <property fmtid="{D5CDD505-2E9C-101B-9397-08002B2CF9AE}" pid="15" name="FILEOWNER">
    <vt:lpwstr>Teresa Wineland</vt:lpwstr>
  </property>
  <property fmtid="{D5CDD505-2E9C-101B-9397-08002B2CF9AE}" pid="16" name="MODFILEOWNER">
    <vt:lpwstr>E50507</vt:lpwstr>
  </property>
  <property fmtid="{D5CDD505-2E9C-101B-9397-08002B2CF9AE}" pid="17" name="IPPCLASS">
    <vt:i4>1</vt:i4>
  </property>
  <property fmtid="{D5CDD505-2E9C-101B-9397-08002B2CF9AE}" pid="18" name="MODIPPCLASS">
    <vt:i4>1</vt:i4>
  </property>
  <property fmtid="{D5CDD505-2E9C-101B-9397-08002B2CF9AE}" pid="19" name="MACHINEID">
    <vt:lpwstr>TPSL302339</vt:lpwstr>
  </property>
  <property fmtid="{D5CDD505-2E9C-101B-9397-08002B2CF9AE}" pid="20" name="MODMACHINEID">
    <vt:lpwstr>TPSL-PC0H7BZ1</vt:lpwstr>
  </property>
  <property fmtid="{D5CDD505-2E9C-101B-9397-08002B2CF9AE}" pid="21" name="CURRENTCLASS">
    <vt:lpwstr>Classified - No Category</vt:lpwstr>
  </property>
</Properties>
</file>